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72" r:id="rId3"/>
    <p:sldId id="257" r:id="rId4"/>
    <p:sldId id="258" r:id="rId5"/>
    <p:sldId id="260" r:id="rId6"/>
    <p:sldId id="261" r:id="rId7"/>
    <p:sldId id="262" r:id="rId8"/>
    <p:sldId id="263" r:id="rId9"/>
    <p:sldId id="264" r:id="rId10"/>
    <p:sldId id="259" r:id="rId11"/>
    <p:sldId id="265" r:id="rId12"/>
    <p:sldId id="267" r:id="rId13"/>
    <p:sldId id="266" r:id="rId14"/>
    <p:sldId id="269" r:id="rId15"/>
    <p:sldId id="271"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5489" autoAdjust="0"/>
  </p:normalViewPr>
  <p:slideViewPr>
    <p:cSldViewPr snapToGrid="0">
      <p:cViewPr varScale="1">
        <p:scale>
          <a:sx n="88" d="100"/>
          <a:sy n="88" d="100"/>
        </p:scale>
        <p:origin x="14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E3E91F-C6A8-41F5-9AE6-520DA055DFAA}" type="doc">
      <dgm:prSet loTypeId="urn:microsoft.com/office/officeart/2005/8/layout/hProcess4" loCatId="process" qsTypeId="urn:microsoft.com/office/officeart/2005/8/quickstyle/simple5" qsCatId="simple" csTypeId="urn:microsoft.com/office/officeart/2005/8/colors/accent3_2" csCatId="accent3" phldr="1"/>
      <dgm:spPr/>
      <dgm:t>
        <a:bodyPr/>
        <a:lstStyle/>
        <a:p>
          <a:endParaRPr lang="ru-RU"/>
        </a:p>
      </dgm:t>
    </dgm:pt>
    <dgm:pt modelId="{535F1434-3C03-4275-94CC-275FCB2F97C9}">
      <dgm:prSet phldrT="[Текст]"/>
      <dgm:spPr>
        <a:solidFill>
          <a:schemeClr val="tx1">
            <a:lumMod val="85000"/>
            <a:lumOff val="15000"/>
          </a:schemeClr>
        </a:solidFill>
      </dgm:spPr>
      <dgm:t>
        <a:bodyPr/>
        <a:lstStyle/>
        <a:p>
          <a:r>
            <a:rPr lang="en-US" b="1" dirty="0" smtClean="0"/>
            <a:t>Cryogenic unit</a:t>
          </a:r>
          <a:endParaRPr lang="ru-RU" b="1" dirty="0"/>
        </a:p>
      </dgm:t>
    </dgm:pt>
    <dgm:pt modelId="{4799DFE2-18D4-4BBE-9C62-9CE3B281978D}" type="parTrans" cxnId="{78439AAB-EBE6-4813-A3CB-8042DE5D8099}">
      <dgm:prSet/>
      <dgm:spPr/>
      <dgm:t>
        <a:bodyPr/>
        <a:lstStyle/>
        <a:p>
          <a:endParaRPr lang="ru-RU"/>
        </a:p>
      </dgm:t>
    </dgm:pt>
    <dgm:pt modelId="{F6B32794-F35B-4D11-8B35-873411EB23DE}" type="sibTrans" cxnId="{78439AAB-EBE6-4813-A3CB-8042DE5D8099}">
      <dgm:prSet/>
      <dgm:spPr>
        <a:solidFill>
          <a:schemeClr val="tx1">
            <a:lumMod val="85000"/>
            <a:lumOff val="15000"/>
          </a:schemeClr>
        </a:solidFill>
      </dgm:spPr>
      <dgm:t>
        <a:bodyPr/>
        <a:lstStyle/>
        <a:p>
          <a:endParaRPr lang="ru-RU"/>
        </a:p>
      </dgm:t>
    </dgm:pt>
    <dgm:pt modelId="{BF05ECE5-E96C-44A1-8573-7412B053CE10}">
      <dgm:prSet phldrT="[Текст]"/>
      <dgm:spPr>
        <a:solidFill>
          <a:schemeClr val="tx1">
            <a:lumMod val="85000"/>
            <a:lumOff val="15000"/>
          </a:schemeClr>
        </a:solidFill>
      </dgm:spPr>
      <dgm:t>
        <a:bodyPr/>
        <a:lstStyle/>
        <a:p>
          <a:r>
            <a:rPr lang="en-US" b="1" dirty="0" smtClean="0"/>
            <a:t>Plasma-chemical reactor</a:t>
          </a:r>
          <a:endParaRPr lang="ru-RU" b="1" dirty="0"/>
        </a:p>
      </dgm:t>
    </dgm:pt>
    <dgm:pt modelId="{2BE653D1-0862-4859-8793-4328E2B29CF3}" type="parTrans" cxnId="{2F3D890C-E336-4DB1-A189-83B7498266A4}">
      <dgm:prSet/>
      <dgm:spPr/>
      <dgm:t>
        <a:bodyPr/>
        <a:lstStyle/>
        <a:p>
          <a:endParaRPr lang="ru-RU"/>
        </a:p>
      </dgm:t>
    </dgm:pt>
    <dgm:pt modelId="{586A090F-38DC-4594-91D2-F566F7E7A7B8}" type="sibTrans" cxnId="{2F3D890C-E336-4DB1-A189-83B7498266A4}">
      <dgm:prSet/>
      <dgm:spPr>
        <a:solidFill>
          <a:schemeClr val="tx1">
            <a:lumMod val="85000"/>
            <a:lumOff val="15000"/>
          </a:schemeClr>
        </a:solidFill>
      </dgm:spPr>
      <dgm:t>
        <a:bodyPr/>
        <a:lstStyle/>
        <a:p>
          <a:endParaRPr lang="ru-RU"/>
        </a:p>
      </dgm:t>
    </dgm:pt>
    <dgm:pt modelId="{64462722-B568-495F-B966-E30727C3467D}">
      <dgm:prSet phldrT="[Текст]"/>
      <dgm:spPr>
        <a:solidFill>
          <a:schemeClr val="tx1">
            <a:lumMod val="85000"/>
            <a:lumOff val="15000"/>
          </a:schemeClr>
        </a:solidFill>
      </dgm:spPr>
      <dgm:t>
        <a:bodyPr/>
        <a:lstStyle/>
        <a:p>
          <a:r>
            <a:rPr lang="en-US" b="1" dirty="0" smtClean="0"/>
            <a:t>Assembly of the units</a:t>
          </a:r>
          <a:endParaRPr lang="ru-RU" b="1" dirty="0"/>
        </a:p>
      </dgm:t>
    </dgm:pt>
    <dgm:pt modelId="{7EF27EBC-16E8-4464-B463-9F463AB76817}" type="parTrans" cxnId="{EC224E9E-3335-4189-A992-1CEB28B00CEE}">
      <dgm:prSet/>
      <dgm:spPr/>
      <dgm:t>
        <a:bodyPr/>
        <a:lstStyle/>
        <a:p>
          <a:endParaRPr lang="ru-RU"/>
        </a:p>
      </dgm:t>
    </dgm:pt>
    <dgm:pt modelId="{82752A8F-7794-46CC-89D6-033F3DF78AFF}" type="sibTrans" cxnId="{EC224E9E-3335-4189-A992-1CEB28B00CEE}">
      <dgm:prSet/>
      <dgm:spPr>
        <a:solidFill>
          <a:schemeClr val="tx1">
            <a:lumMod val="85000"/>
            <a:lumOff val="15000"/>
          </a:schemeClr>
        </a:solidFill>
      </dgm:spPr>
      <dgm:t>
        <a:bodyPr/>
        <a:lstStyle/>
        <a:p>
          <a:endParaRPr lang="ru-RU"/>
        </a:p>
      </dgm:t>
    </dgm:pt>
    <dgm:pt modelId="{8BAA1A63-A124-4B85-A28A-F6A307271630}">
      <dgm:prSet phldrT="[Текст]"/>
      <dgm:spPr>
        <a:solidFill>
          <a:schemeClr val="tx1">
            <a:lumMod val="85000"/>
            <a:lumOff val="15000"/>
          </a:schemeClr>
        </a:solidFill>
      </dgm:spPr>
      <dgm:t>
        <a:bodyPr/>
        <a:lstStyle/>
        <a:p>
          <a:r>
            <a:rPr lang="en-US" b="1" dirty="0" smtClean="0"/>
            <a:t>Testing</a:t>
          </a:r>
          <a:endParaRPr lang="ru-RU" b="1" dirty="0"/>
        </a:p>
      </dgm:t>
    </dgm:pt>
    <dgm:pt modelId="{3076B301-90DF-4C0B-B705-7655AA0F49FB}" type="parTrans" cxnId="{5E1DE9E7-7C0D-44A2-A95E-DF662669E645}">
      <dgm:prSet/>
      <dgm:spPr/>
      <dgm:t>
        <a:bodyPr/>
        <a:lstStyle/>
        <a:p>
          <a:endParaRPr lang="ru-RU"/>
        </a:p>
      </dgm:t>
    </dgm:pt>
    <dgm:pt modelId="{7177F21B-13AD-42FA-82C4-55A4D82B6A96}" type="sibTrans" cxnId="{5E1DE9E7-7C0D-44A2-A95E-DF662669E645}">
      <dgm:prSet/>
      <dgm:spPr/>
      <dgm:t>
        <a:bodyPr/>
        <a:lstStyle/>
        <a:p>
          <a:endParaRPr lang="ru-RU"/>
        </a:p>
      </dgm:t>
    </dgm:pt>
    <dgm:pt modelId="{1F2C609D-C2BD-4B9B-B4B8-136F218C2CFA}" type="pres">
      <dgm:prSet presAssocID="{C0E3E91F-C6A8-41F5-9AE6-520DA055DFAA}" presName="Name0" presStyleCnt="0">
        <dgm:presLayoutVars>
          <dgm:dir/>
          <dgm:animLvl val="lvl"/>
          <dgm:resizeHandles val="exact"/>
        </dgm:presLayoutVars>
      </dgm:prSet>
      <dgm:spPr/>
      <dgm:t>
        <a:bodyPr/>
        <a:lstStyle/>
        <a:p>
          <a:endParaRPr lang="ru-RU"/>
        </a:p>
      </dgm:t>
    </dgm:pt>
    <dgm:pt modelId="{B96A6AEF-AD9F-4712-AFD5-EA1FFE0887BF}" type="pres">
      <dgm:prSet presAssocID="{C0E3E91F-C6A8-41F5-9AE6-520DA055DFAA}" presName="tSp" presStyleCnt="0"/>
      <dgm:spPr/>
      <dgm:t>
        <a:bodyPr/>
        <a:lstStyle/>
        <a:p>
          <a:endParaRPr lang="ru-RU"/>
        </a:p>
      </dgm:t>
    </dgm:pt>
    <dgm:pt modelId="{B89A90F1-4EA8-4F3C-B8F9-B03DC55E522A}" type="pres">
      <dgm:prSet presAssocID="{C0E3E91F-C6A8-41F5-9AE6-520DA055DFAA}" presName="bSp" presStyleCnt="0"/>
      <dgm:spPr/>
      <dgm:t>
        <a:bodyPr/>
        <a:lstStyle/>
        <a:p>
          <a:endParaRPr lang="ru-RU"/>
        </a:p>
      </dgm:t>
    </dgm:pt>
    <dgm:pt modelId="{B498ABCB-4A91-42F4-8563-7A61E1544300}" type="pres">
      <dgm:prSet presAssocID="{C0E3E91F-C6A8-41F5-9AE6-520DA055DFAA}" presName="process" presStyleCnt="0"/>
      <dgm:spPr/>
      <dgm:t>
        <a:bodyPr/>
        <a:lstStyle/>
        <a:p>
          <a:endParaRPr lang="ru-RU"/>
        </a:p>
      </dgm:t>
    </dgm:pt>
    <dgm:pt modelId="{57AC5F72-C3F5-4024-A7A8-40F71E1A12AE}" type="pres">
      <dgm:prSet presAssocID="{535F1434-3C03-4275-94CC-275FCB2F97C9}" presName="composite1" presStyleCnt="0"/>
      <dgm:spPr/>
      <dgm:t>
        <a:bodyPr/>
        <a:lstStyle/>
        <a:p>
          <a:endParaRPr lang="ru-RU"/>
        </a:p>
      </dgm:t>
    </dgm:pt>
    <dgm:pt modelId="{B40CDB05-92C9-4A4C-B96A-8B0E7A4E6E6B}" type="pres">
      <dgm:prSet presAssocID="{535F1434-3C03-4275-94CC-275FCB2F97C9}" presName="dummyNode1" presStyleLbl="node1" presStyleIdx="0" presStyleCnt="4"/>
      <dgm:spPr/>
      <dgm:t>
        <a:bodyPr/>
        <a:lstStyle/>
        <a:p>
          <a:endParaRPr lang="ru-RU"/>
        </a:p>
      </dgm:t>
    </dgm:pt>
    <dgm:pt modelId="{E2ACCB48-B150-4FC4-9797-4F741A0F60FD}" type="pres">
      <dgm:prSet presAssocID="{535F1434-3C03-4275-94CC-275FCB2F97C9}" presName="childNode1" presStyleLbl="bgAcc1" presStyleIdx="0" presStyleCnt="4">
        <dgm:presLayoutVars>
          <dgm:bulletEnabled val="1"/>
        </dgm:presLayoutVars>
      </dgm:prSet>
      <dgm:spPr>
        <a:ln>
          <a:solidFill>
            <a:schemeClr val="tx1">
              <a:lumMod val="85000"/>
              <a:lumOff val="15000"/>
            </a:schemeClr>
          </a:solidFill>
        </a:ln>
      </dgm:spPr>
      <dgm:t>
        <a:bodyPr/>
        <a:lstStyle/>
        <a:p>
          <a:endParaRPr lang="ru-RU"/>
        </a:p>
      </dgm:t>
    </dgm:pt>
    <dgm:pt modelId="{7218EB3B-ECAE-4645-8D08-A4300C935C88}" type="pres">
      <dgm:prSet presAssocID="{535F1434-3C03-4275-94CC-275FCB2F97C9}" presName="childNode1tx" presStyleLbl="bgAcc1" presStyleIdx="0" presStyleCnt="4">
        <dgm:presLayoutVars>
          <dgm:bulletEnabled val="1"/>
        </dgm:presLayoutVars>
      </dgm:prSet>
      <dgm:spPr/>
      <dgm:t>
        <a:bodyPr/>
        <a:lstStyle/>
        <a:p>
          <a:endParaRPr lang="ru-RU"/>
        </a:p>
      </dgm:t>
    </dgm:pt>
    <dgm:pt modelId="{F980FAC9-E6C5-4801-9DA0-18B580A20113}" type="pres">
      <dgm:prSet presAssocID="{535F1434-3C03-4275-94CC-275FCB2F97C9}" presName="parentNode1" presStyleLbl="node1" presStyleIdx="0" presStyleCnt="4">
        <dgm:presLayoutVars>
          <dgm:chMax val="1"/>
          <dgm:bulletEnabled val="1"/>
        </dgm:presLayoutVars>
      </dgm:prSet>
      <dgm:spPr/>
      <dgm:t>
        <a:bodyPr/>
        <a:lstStyle/>
        <a:p>
          <a:endParaRPr lang="ru-RU"/>
        </a:p>
      </dgm:t>
    </dgm:pt>
    <dgm:pt modelId="{5E12A975-3E5C-4DFE-9651-6792508E5224}" type="pres">
      <dgm:prSet presAssocID="{535F1434-3C03-4275-94CC-275FCB2F97C9}" presName="connSite1" presStyleCnt="0"/>
      <dgm:spPr/>
      <dgm:t>
        <a:bodyPr/>
        <a:lstStyle/>
        <a:p>
          <a:endParaRPr lang="ru-RU"/>
        </a:p>
      </dgm:t>
    </dgm:pt>
    <dgm:pt modelId="{6865C4D1-2371-4AF5-B310-F3B920FBB3D9}" type="pres">
      <dgm:prSet presAssocID="{F6B32794-F35B-4D11-8B35-873411EB23DE}" presName="Name9" presStyleLbl="sibTrans2D1" presStyleIdx="0" presStyleCnt="3"/>
      <dgm:spPr/>
      <dgm:t>
        <a:bodyPr/>
        <a:lstStyle/>
        <a:p>
          <a:endParaRPr lang="ru-RU"/>
        </a:p>
      </dgm:t>
    </dgm:pt>
    <dgm:pt modelId="{B4A2FFC0-8A63-4AEA-BC79-B8A623884379}" type="pres">
      <dgm:prSet presAssocID="{BF05ECE5-E96C-44A1-8573-7412B053CE10}" presName="composite2" presStyleCnt="0"/>
      <dgm:spPr/>
      <dgm:t>
        <a:bodyPr/>
        <a:lstStyle/>
        <a:p>
          <a:endParaRPr lang="ru-RU"/>
        </a:p>
      </dgm:t>
    </dgm:pt>
    <dgm:pt modelId="{ADB2F763-26BD-458C-9149-3E458363305F}" type="pres">
      <dgm:prSet presAssocID="{BF05ECE5-E96C-44A1-8573-7412B053CE10}" presName="dummyNode2" presStyleLbl="node1" presStyleIdx="0" presStyleCnt="4"/>
      <dgm:spPr/>
      <dgm:t>
        <a:bodyPr/>
        <a:lstStyle/>
        <a:p>
          <a:endParaRPr lang="ru-RU"/>
        </a:p>
      </dgm:t>
    </dgm:pt>
    <dgm:pt modelId="{E2436A1F-09CA-4EF1-A025-EB0603D0ACF0}" type="pres">
      <dgm:prSet presAssocID="{BF05ECE5-E96C-44A1-8573-7412B053CE10}" presName="childNode2" presStyleLbl="bgAcc1" presStyleIdx="1" presStyleCnt="4">
        <dgm:presLayoutVars>
          <dgm:bulletEnabled val="1"/>
        </dgm:presLayoutVars>
      </dgm:prSet>
      <dgm:spPr>
        <a:ln>
          <a:solidFill>
            <a:schemeClr val="tx1">
              <a:lumMod val="85000"/>
              <a:lumOff val="15000"/>
            </a:schemeClr>
          </a:solidFill>
        </a:ln>
      </dgm:spPr>
      <dgm:t>
        <a:bodyPr/>
        <a:lstStyle/>
        <a:p>
          <a:endParaRPr lang="ru-RU"/>
        </a:p>
      </dgm:t>
    </dgm:pt>
    <dgm:pt modelId="{5039C6BD-C960-479B-B7B2-BA93782F5492}" type="pres">
      <dgm:prSet presAssocID="{BF05ECE5-E96C-44A1-8573-7412B053CE10}" presName="childNode2tx" presStyleLbl="bgAcc1" presStyleIdx="1" presStyleCnt="4">
        <dgm:presLayoutVars>
          <dgm:bulletEnabled val="1"/>
        </dgm:presLayoutVars>
      </dgm:prSet>
      <dgm:spPr/>
      <dgm:t>
        <a:bodyPr/>
        <a:lstStyle/>
        <a:p>
          <a:endParaRPr lang="ru-RU"/>
        </a:p>
      </dgm:t>
    </dgm:pt>
    <dgm:pt modelId="{3DD70F0C-723C-4EB1-9B9D-F6D472FA7203}" type="pres">
      <dgm:prSet presAssocID="{BF05ECE5-E96C-44A1-8573-7412B053CE10}" presName="parentNode2" presStyleLbl="node1" presStyleIdx="1" presStyleCnt="4">
        <dgm:presLayoutVars>
          <dgm:chMax val="0"/>
          <dgm:bulletEnabled val="1"/>
        </dgm:presLayoutVars>
      </dgm:prSet>
      <dgm:spPr/>
      <dgm:t>
        <a:bodyPr/>
        <a:lstStyle/>
        <a:p>
          <a:endParaRPr lang="ru-RU"/>
        </a:p>
      </dgm:t>
    </dgm:pt>
    <dgm:pt modelId="{536FEFF2-76B5-439B-8517-5FDCED3637B3}" type="pres">
      <dgm:prSet presAssocID="{BF05ECE5-E96C-44A1-8573-7412B053CE10}" presName="connSite2" presStyleCnt="0"/>
      <dgm:spPr/>
      <dgm:t>
        <a:bodyPr/>
        <a:lstStyle/>
        <a:p>
          <a:endParaRPr lang="ru-RU"/>
        </a:p>
      </dgm:t>
    </dgm:pt>
    <dgm:pt modelId="{51EED9C4-2CC8-459B-9325-6AC993DF9AF1}" type="pres">
      <dgm:prSet presAssocID="{586A090F-38DC-4594-91D2-F566F7E7A7B8}" presName="Name18" presStyleLbl="sibTrans2D1" presStyleIdx="1" presStyleCnt="3"/>
      <dgm:spPr/>
      <dgm:t>
        <a:bodyPr/>
        <a:lstStyle/>
        <a:p>
          <a:endParaRPr lang="ru-RU"/>
        </a:p>
      </dgm:t>
    </dgm:pt>
    <dgm:pt modelId="{1A39CE24-9675-485D-BF21-EA4017A9E692}" type="pres">
      <dgm:prSet presAssocID="{64462722-B568-495F-B966-E30727C3467D}" presName="composite1" presStyleCnt="0"/>
      <dgm:spPr/>
      <dgm:t>
        <a:bodyPr/>
        <a:lstStyle/>
        <a:p>
          <a:endParaRPr lang="ru-RU"/>
        </a:p>
      </dgm:t>
    </dgm:pt>
    <dgm:pt modelId="{74C25DED-47FA-4E14-A1F3-EE437824A6E4}" type="pres">
      <dgm:prSet presAssocID="{64462722-B568-495F-B966-E30727C3467D}" presName="dummyNode1" presStyleLbl="node1" presStyleIdx="1" presStyleCnt="4"/>
      <dgm:spPr/>
      <dgm:t>
        <a:bodyPr/>
        <a:lstStyle/>
        <a:p>
          <a:endParaRPr lang="ru-RU"/>
        </a:p>
      </dgm:t>
    </dgm:pt>
    <dgm:pt modelId="{7C36DF62-9A51-4797-940E-506C76D6BE70}" type="pres">
      <dgm:prSet presAssocID="{64462722-B568-495F-B966-E30727C3467D}" presName="childNode1" presStyleLbl="bgAcc1" presStyleIdx="2" presStyleCnt="4">
        <dgm:presLayoutVars>
          <dgm:bulletEnabled val="1"/>
        </dgm:presLayoutVars>
      </dgm:prSet>
      <dgm:spPr>
        <a:ln>
          <a:solidFill>
            <a:schemeClr val="tx1">
              <a:lumMod val="85000"/>
              <a:lumOff val="15000"/>
            </a:schemeClr>
          </a:solidFill>
        </a:ln>
      </dgm:spPr>
      <dgm:t>
        <a:bodyPr/>
        <a:lstStyle/>
        <a:p>
          <a:endParaRPr lang="ru-RU"/>
        </a:p>
      </dgm:t>
    </dgm:pt>
    <dgm:pt modelId="{32759F4E-6E36-4EE0-B281-9FD2AB6DCE1D}" type="pres">
      <dgm:prSet presAssocID="{64462722-B568-495F-B966-E30727C3467D}" presName="childNode1tx" presStyleLbl="bgAcc1" presStyleIdx="2" presStyleCnt="4">
        <dgm:presLayoutVars>
          <dgm:bulletEnabled val="1"/>
        </dgm:presLayoutVars>
      </dgm:prSet>
      <dgm:spPr/>
      <dgm:t>
        <a:bodyPr/>
        <a:lstStyle/>
        <a:p>
          <a:endParaRPr lang="ru-RU"/>
        </a:p>
      </dgm:t>
    </dgm:pt>
    <dgm:pt modelId="{86D58B6E-7ACC-4D35-8D9F-2EE709D85C3E}" type="pres">
      <dgm:prSet presAssocID="{64462722-B568-495F-B966-E30727C3467D}" presName="parentNode1" presStyleLbl="node1" presStyleIdx="2" presStyleCnt="4">
        <dgm:presLayoutVars>
          <dgm:chMax val="1"/>
          <dgm:bulletEnabled val="1"/>
        </dgm:presLayoutVars>
      </dgm:prSet>
      <dgm:spPr/>
      <dgm:t>
        <a:bodyPr/>
        <a:lstStyle/>
        <a:p>
          <a:endParaRPr lang="ru-RU"/>
        </a:p>
      </dgm:t>
    </dgm:pt>
    <dgm:pt modelId="{FCC45231-4729-4CE1-83CC-4008FDD64B92}" type="pres">
      <dgm:prSet presAssocID="{64462722-B568-495F-B966-E30727C3467D}" presName="connSite1" presStyleCnt="0"/>
      <dgm:spPr/>
      <dgm:t>
        <a:bodyPr/>
        <a:lstStyle/>
        <a:p>
          <a:endParaRPr lang="ru-RU"/>
        </a:p>
      </dgm:t>
    </dgm:pt>
    <dgm:pt modelId="{31D699B0-9005-4451-8575-A259A2C51CDC}" type="pres">
      <dgm:prSet presAssocID="{82752A8F-7794-46CC-89D6-033F3DF78AFF}" presName="Name9" presStyleLbl="sibTrans2D1" presStyleIdx="2" presStyleCnt="3"/>
      <dgm:spPr/>
      <dgm:t>
        <a:bodyPr/>
        <a:lstStyle/>
        <a:p>
          <a:endParaRPr lang="ru-RU"/>
        </a:p>
      </dgm:t>
    </dgm:pt>
    <dgm:pt modelId="{32AA1BB7-147C-4A39-B294-F1B323A4EF23}" type="pres">
      <dgm:prSet presAssocID="{8BAA1A63-A124-4B85-A28A-F6A307271630}" presName="composite2" presStyleCnt="0"/>
      <dgm:spPr/>
      <dgm:t>
        <a:bodyPr/>
        <a:lstStyle/>
        <a:p>
          <a:endParaRPr lang="ru-RU"/>
        </a:p>
      </dgm:t>
    </dgm:pt>
    <dgm:pt modelId="{2981B1F7-1B1A-4E8E-8EF6-C6E2F7C80C39}" type="pres">
      <dgm:prSet presAssocID="{8BAA1A63-A124-4B85-A28A-F6A307271630}" presName="dummyNode2" presStyleLbl="node1" presStyleIdx="2" presStyleCnt="4"/>
      <dgm:spPr/>
      <dgm:t>
        <a:bodyPr/>
        <a:lstStyle/>
        <a:p>
          <a:endParaRPr lang="ru-RU"/>
        </a:p>
      </dgm:t>
    </dgm:pt>
    <dgm:pt modelId="{0353B266-57AD-4087-A524-A68F3D0126FD}" type="pres">
      <dgm:prSet presAssocID="{8BAA1A63-A124-4B85-A28A-F6A307271630}" presName="childNode2" presStyleLbl="bgAcc1" presStyleIdx="3" presStyleCnt="4">
        <dgm:presLayoutVars>
          <dgm:bulletEnabled val="1"/>
        </dgm:presLayoutVars>
      </dgm:prSet>
      <dgm:spPr>
        <a:ln>
          <a:solidFill>
            <a:schemeClr val="tx1">
              <a:lumMod val="85000"/>
              <a:lumOff val="15000"/>
            </a:schemeClr>
          </a:solidFill>
        </a:ln>
      </dgm:spPr>
      <dgm:t>
        <a:bodyPr/>
        <a:lstStyle/>
        <a:p>
          <a:endParaRPr lang="ru-RU"/>
        </a:p>
      </dgm:t>
    </dgm:pt>
    <dgm:pt modelId="{EE43C831-BA0C-405E-97FE-DAFEC54E3D47}" type="pres">
      <dgm:prSet presAssocID="{8BAA1A63-A124-4B85-A28A-F6A307271630}" presName="childNode2tx" presStyleLbl="bgAcc1" presStyleIdx="3" presStyleCnt="4">
        <dgm:presLayoutVars>
          <dgm:bulletEnabled val="1"/>
        </dgm:presLayoutVars>
      </dgm:prSet>
      <dgm:spPr/>
      <dgm:t>
        <a:bodyPr/>
        <a:lstStyle/>
        <a:p>
          <a:endParaRPr lang="ru-RU"/>
        </a:p>
      </dgm:t>
    </dgm:pt>
    <dgm:pt modelId="{08BC05C0-DE17-446A-A355-64D09F4084D5}" type="pres">
      <dgm:prSet presAssocID="{8BAA1A63-A124-4B85-A28A-F6A307271630}" presName="parentNode2" presStyleLbl="node1" presStyleIdx="3" presStyleCnt="4">
        <dgm:presLayoutVars>
          <dgm:chMax val="0"/>
          <dgm:bulletEnabled val="1"/>
        </dgm:presLayoutVars>
      </dgm:prSet>
      <dgm:spPr/>
      <dgm:t>
        <a:bodyPr/>
        <a:lstStyle/>
        <a:p>
          <a:endParaRPr lang="ru-RU"/>
        </a:p>
      </dgm:t>
    </dgm:pt>
    <dgm:pt modelId="{C8C7C913-4AA1-4A80-ABF4-7BAC2ED756C2}" type="pres">
      <dgm:prSet presAssocID="{8BAA1A63-A124-4B85-A28A-F6A307271630}" presName="connSite2" presStyleCnt="0"/>
      <dgm:spPr/>
      <dgm:t>
        <a:bodyPr/>
        <a:lstStyle/>
        <a:p>
          <a:endParaRPr lang="ru-RU"/>
        </a:p>
      </dgm:t>
    </dgm:pt>
  </dgm:ptLst>
  <dgm:cxnLst>
    <dgm:cxn modelId="{5626808C-7A23-4A1D-8816-41C3AD2B40F9}" type="presOf" srcId="{8BAA1A63-A124-4B85-A28A-F6A307271630}" destId="{08BC05C0-DE17-446A-A355-64D09F4084D5}" srcOrd="0" destOrd="0" presId="urn:microsoft.com/office/officeart/2005/8/layout/hProcess4"/>
    <dgm:cxn modelId="{5E1DE9E7-7C0D-44A2-A95E-DF662669E645}" srcId="{C0E3E91F-C6A8-41F5-9AE6-520DA055DFAA}" destId="{8BAA1A63-A124-4B85-A28A-F6A307271630}" srcOrd="3" destOrd="0" parTransId="{3076B301-90DF-4C0B-B705-7655AA0F49FB}" sibTransId="{7177F21B-13AD-42FA-82C4-55A4D82B6A96}"/>
    <dgm:cxn modelId="{EC224E9E-3335-4189-A992-1CEB28B00CEE}" srcId="{C0E3E91F-C6A8-41F5-9AE6-520DA055DFAA}" destId="{64462722-B568-495F-B966-E30727C3467D}" srcOrd="2" destOrd="0" parTransId="{7EF27EBC-16E8-4464-B463-9F463AB76817}" sibTransId="{82752A8F-7794-46CC-89D6-033F3DF78AFF}"/>
    <dgm:cxn modelId="{33E5A010-ADD0-42B3-93CD-345043331807}" type="presOf" srcId="{535F1434-3C03-4275-94CC-275FCB2F97C9}" destId="{F980FAC9-E6C5-4801-9DA0-18B580A20113}" srcOrd="0" destOrd="0" presId="urn:microsoft.com/office/officeart/2005/8/layout/hProcess4"/>
    <dgm:cxn modelId="{2F3D890C-E336-4DB1-A189-83B7498266A4}" srcId="{C0E3E91F-C6A8-41F5-9AE6-520DA055DFAA}" destId="{BF05ECE5-E96C-44A1-8573-7412B053CE10}" srcOrd="1" destOrd="0" parTransId="{2BE653D1-0862-4859-8793-4328E2B29CF3}" sibTransId="{586A090F-38DC-4594-91D2-F566F7E7A7B8}"/>
    <dgm:cxn modelId="{BBDC7800-0ABA-4273-BFE3-BEA92349D95C}" type="presOf" srcId="{F6B32794-F35B-4D11-8B35-873411EB23DE}" destId="{6865C4D1-2371-4AF5-B310-F3B920FBB3D9}" srcOrd="0" destOrd="0" presId="urn:microsoft.com/office/officeart/2005/8/layout/hProcess4"/>
    <dgm:cxn modelId="{CD3E02D6-50FE-4D44-9EC8-8DA9BAEC7466}" type="presOf" srcId="{64462722-B568-495F-B966-E30727C3467D}" destId="{86D58B6E-7ACC-4D35-8D9F-2EE709D85C3E}" srcOrd="0" destOrd="0" presId="urn:microsoft.com/office/officeart/2005/8/layout/hProcess4"/>
    <dgm:cxn modelId="{7C99D2A9-506B-4563-A99A-5BF918402786}" type="presOf" srcId="{C0E3E91F-C6A8-41F5-9AE6-520DA055DFAA}" destId="{1F2C609D-C2BD-4B9B-B4B8-136F218C2CFA}" srcOrd="0" destOrd="0" presId="urn:microsoft.com/office/officeart/2005/8/layout/hProcess4"/>
    <dgm:cxn modelId="{8CE660E2-CDAE-46A3-A6B1-5012FDB9A02A}" type="presOf" srcId="{586A090F-38DC-4594-91D2-F566F7E7A7B8}" destId="{51EED9C4-2CC8-459B-9325-6AC993DF9AF1}" srcOrd="0" destOrd="0" presId="urn:microsoft.com/office/officeart/2005/8/layout/hProcess4"/>
    <dgm:cxn modelId="{6C151774-1F13-473B-AB78-BD03E5F924D7}" type="presOf" srcId="{BF05ECE5-E96C-44A1-8573-7412B053CE10}" destId="{3DD70F0C-723C-4EB1-9B9D-F6D472FA7203}" srcOrd="0" destOrd="0" presId="urn:microsoft.com/office/officeart/2005/8/layout/hProcess4"/>
    <dgm:cxn modelId="{78439AAB-EBE6-4813-A3CB-8042DE5D8099}" srcId="{C0E3E91F-C6A8-41F5-9AE6-520DA055DFAA}" destId="{535F1434-3C03-4275-94CC-275FCB2F97C9}" srcOrd="0" destOrd="0" parTransId="{4799DFE2-18D4-4BBE-9C62-9CE3B281978D}" sibTransId="{F6B32794-F35B-4D11-8B35-873411EB23DE}"/>
    <dgm:cxn modelId="{9C74BE8F-76D9-4745-9295-13C4E54AA65D}" type="presOf" srcId="{82752A8F-7794-46CC-89D6-033F3DF78AFF}" destId="{31D699B0-9005-4451-8575-A259A2C51CDC}" srcOrd="0" destOrd="0" presId="urn:microsoft.com/office/officeart/2005/8/layout/hProcess4"/>
    <dgm:cxn modelId="{0853739F-7F0D-4AB5-AA11-400A41E9D3BC}" type="presParOf" srcId="{1F2C609D-C2BD-4B9B-B4B8-136F218C2CFA}" destId="{B96A6AEF-AD9F-4712-AFD5-EA1FFE0887BF}" srcOrd="0" destOrd="0" presId="urn:microsoft.com/office/officeart/2005/8/layout/hProcess4"/>
    <dgm:cxn modelId="{509C499C-E870-4E2C-A768-A21A0CDD714F}" type="presParOf" srcId="{1F2C609D-C2BD-4B9B-B4B8-136F218C2CFA}" destId="{B89A90F1-4EA8-4F3C-B8F9-B03DC55E522A}" srcOrd="1" destOrd="0" presId="urn:microsoft.com/office/officeart/2005/8/layout/hProcess4"/>
    <dgm:cxn modelId="{02A9CAE0-4606-477B-95E1-3C1DD8124363}" type="presParOf" srcId="{1F2C609D-C2BD-4B9B-B4B8-136F218C2CFA}" destId="{B498ABCB-4A91-42F4-8563-7A61E1544300}" srcOrd="2" destOrd="0" presId="urn:microsoft.com/office/officeart/2005/8/layout/hProcess4"/>
    <dgm:cxn modelId="{ECD893D3-7D21-49B3-866F-F8A1E83BB223}" type="presParOf" srcId="{B498ABCB-4A91-42F4-8563-7A61E1544300}" destId="{57AC5F72-C3F5-4024-A7A8-40F71E1A12AE}" srcOrd="0" destOrd="0" presId="urn:microsoft.com/office/officeart/2005/8/layout/hProcess4"/>
    <dgm:cxn modelId="{C1F4D4A2-166B-41EB-BE5C-FDA6F5B2A8B5}" type="presParOf" srcId="{57AC5F72-C3F5-4024-A7A8-40F71E1A12AE}" destId="{B40CDB05-92C9-4A4C-B96A-8B0E7A4E6E6B}" srcOrd="0" destOrd="0" presId="urn:microsoft.com/office/officeart/2005/8/layout/hProcess4"/>
    <dgm:cxn modelId="{638496E7-EFAC-4583-A8AE-5F27CA89A5EC}" type="presParOf" srcId="{57AC5F72-C3F5-4024-A7A8-40F71E1A12AE}" destId="{E2ACCB48-B150-4FC4-9797-4F741A0F60FD}" srcOrd="1" destOrd="0" presId="urn:microsoft.com/office/officeart/2005/8/layout/hProcess4"/>
    <dgm:cxn modelId="{2B3B3C59-457C-47AB-8E3F-69A4E1900FBC}" type="presParOf" srcId="{57AC5F72-C3F5-4024-A7A8-40F71E1A12AE}" destId="{7218EB3B-ECAE-4645-8D08-A4300C935C88}" srcOrd="2" destOrd="0" presId="urn:microsoft.com/office/officeart/2005/8/layout/hProcess4"/>
    <dgm:cxn modelId="{1C5B715F-67F6-4F2F-BD8B-D29A85C8FC12}" type="presParOf" srcId="{57AC5F72-C3F5-4024-A7A8-40F71E1A12AE}" destId="{F980FAC9-E6C5-4801-9DA0-18B580A20113}" srcOrd="3" destOrd="0" presId="urn:microsoft.com/office/officeart/2005/8/layout/hProcess4"/>
    <dgm:cxn modelId="{5CD12085-08AC-4687-885C-6EE2317BE7FE}" type="presParOf" srcId="{57AC5F72-C3F5-4024-A7A8-40F71E1A12AE}" destId="{5E12A975-3E5C-4DFE-9651-6792508E5224}" srcOrd="4" destOrd="0" presId="urn:microsoft.com/office/officeart/2005/8/layout/hProcess4"/>
    <dgm:cxn modelId="{E2A02FF6-13C5-4525-A77E-70F714D6DA4C}" type="presParOf" srcId="{B498ABCB-4A91-42F4-8563-7A61E1544300}" destId="{6865C4D1-2371-4AF5-B310-F3B920FBB3D9}" srcOrd="1" destOrd="0" presId="urn:microsoft.com/office/officeart/2005/8/layout/hProcess4"/>
    <dgm:cxn modelId="{A0197206-6137-4D40-B044-0624A640439B}" type="presParOf" srcId="{B498ABCB-4A91-42F4-8563-7A61E1544300}" destId="{B4A2FFC0-8A63-4AEA-BC79-B8A623884379}" srcOrd="2" destOrd="0" presId="urn:microsoft.com/office/officeart/2005/8/layout/hProcess4"/>
    <dgm:cxn modelId="{808BBC11-52AA-4ADF-B8D9-B09D2C723533}" type="presParOf" srcId="{B4A2FFC0-8A63-4AEA-BC79-B8A623884379}" destId="{ADB2F763-26BD-458C-9149-3E458363305F}" srcOrd="0" destOrd="0" presId="urn:microsoft.com/office/officeart/2005/8/layout/hProcess4"/>
    <dgm:cxn modelId="{0C9FA88D-9EB4-4402-A9DF-6BCDBECEE92A}" type="presParOf" srcId="{B4A2FFC0-8A63-4AEA-BC79-B8A623884379}" destId="{E2436A1F-09CA-4EF1-A025-EB0603D0ACF0}" srcOrd="1" destOrd="0" presId="urn:microsoft.com/office/officeart/2005/8/layout/hProcess4"/>
    <dgm:cxn modelId="{ED4CE4B1-4964-4F00-93F6-27F624B107F9}" type="presParOf" srcId="{B4A2FFC0-8A63-4AEA-BC79-B8A623884379}" destId="{5039C6BD-C960-479B-B7B2-BA93782F5492}" srcOrd="2" destOrd="0" presId="urn:microsoft.com/office/officeart/2005/8/layout/hProcess4"/>
    <dgm:cxn modelId="{272B3FDD-0E92-4730-BF29-BEA6D7F7A7D3}" type="presParOf" srcId="{B4A2FFC0-8A63-4AEA-BC79-B8A623884379}" destId="{3DD70F0C-723C-4EB1-9B9D-F6D472FA7203}" srcOrd="3" destOrd="0" presId="urn:microsoft.com/office/officeart/2005/8/layout/hProcess4"/>
    <dgm:cxn modelId="{88469DF5-8F9F-4FC9-8312-B46FFD43E7CF}" type="presParOf" srcId="{B4A2FFC0-8A63-4AEA-BC79-B8A623884379}" destId="{536FEFF2-76B5-439B-8517-5FDCED3637B3}" srcOrd="4" destOrd="0" presId="urn:microsoft.com/office/officeart/2005/8/layout/hProcess4"/>
    <dgm:cxn modelId="{F423F24D-0B1F-48C0-9FCF-35084A7D45EA}" type="presParOf" srcId="{B498ABCB-4A91-42F4-8563-7A61E1544300}" destId="{51EED9C4-2CC8-459B-9325-6AC993DF9AF1}" srcOrd="3" destOrd="0" presId="urn:microsoft.com/office/officeart/2005/8/layout/hProcess4"/>
    <dgm:cxn modelId="{CF5CD3B7-F7E4-4751-B85E-8491F3E4813F}" type="presParOf" srcId="{B498ABCB-4A91-42F4-8563-7A61E1544300}" destId="{1A39CE24-9675-485D-BF21-EA4017A9E692}" srcOrd="4" destOrd="0" presId="urn:microsoft.com/office/officeart/2005/8/layout/hProcess4"/>
    <dgm:cxn modelId="{6801234A-E388-4E11-957F-7AC5D9CD5681}" type="presParOf" srcId="{1A39CE24-9675-485D-BF21-EA4017A9E692}" destId="{74C25DED-47FA-4E14-A1F3-EE437824A6E4}" srcOrd="0" destOrd="0" presId="urn:microsoft.com/office/officeart/2005/8/layout/hProcess4"/>
    <dgm:cxn modelId="{959A10FD-DDB5-427B-9193-5FAB7FE8F0CD}" type="presParOf" srcId="{1A39CE24-9675-485D-BF21-EA4017A9E692}" destId="{7C36DF62-9A51-4797-940E-506C76D6BE70}" srcOrd="1" destOrd="0" presId="urn:microsoft.com/office/officeart/2005/8/layout/hProcess4"/>
    <dgm:cxn modelId="{B056F717-88E2-4B8C-BA31-1D4FAAC1C5DB}" type="presParOf" srcId="{1A39CE24-9675-485D-BF21-EA4017A9E692}" destId="{32759F4E-6E36-4EE0-B281-9FD2AB6DCE1D}" srcOrd="2" destOrd="0" presId="urn:microsoft.com/office/officeart/2005/8/layout/hProcess4"/>
    <dgm:cxn modelId="{07E3F4E5-CA8C-495B-8052-1597CE6A7221}" type="presParOf" srcId="{1A39CE24-9675-485D-BF21-EA4017A9E692}" destId="{86D58B6E-7ACC-4D35-8D9F-2EE709D85C3E}" srcOrd="3" destOrd="0" presId="urn:microsoft.com/office/officeart/2005/8/layout/hProcess4"/>
    <dgm:cxn modelId="{D8CE227D-9659-4718-A644-1A1239E49631}" type="presParOf" srcId="{1A39CE24-9675-485D-BF21-EA4017A9E692}" destId="{FCC45231-4729-4CE1-83CC-4008FDD64B92}" srcOrd="4" destOrd="0" presId="urn:microsoft.com/office/officeart/2005/8/layout/hProcess4"/>
    <dgm:cxn modelId="{599D9A32-A42D-44E5-9BD9-D9EB3A20935D}" type="presParOf" srcId="{B498ABCB-4A91-42F4-8563-7A61E1544300}" destId="{31D699B0-9005-4451-8575-A259A2C51CDC}" srcOrd="5" destOrd="0" presId="urn:microsoft.com/office/officeart/2005/8/layout/hProcess4"/>
    <dgm:cxn modelId="{69D83A7B-70D8-4C0D-89AA-10F316DF87D8}" type="presParOf" srcId="{B498ABCB-4A91-42F4-8563-7A61E1544300}" destId="{32AA1BB7-147C-4A39-B294-F1B323A4EF23}" srcOrd="6" destOrd="0" presId="urn:microsoft.com/office/officeart/2005/8/layout/hProcess4"/>
    <dgm:cxn modelId="{6B5A20F5-67BA-49DF-9D8E-725825EB1A16}" type="presParOf" srcId="{32AA1BB7-147C-4A39-B294-F1B323A4EF23}" destId="{2981B1F7-1B1A-4E8E-8EF6-C6E2F7C80C39}" srcOrd="0" destOrd="0" presId="urn:microsoft.com/office/officeart/2005/8/layout/hProcess4"/>
    <dgm:cxn modelId="{94490916-0F78-4DFC-9724-508B04870CB2}" type="presParOf" srcId="{32AA1BB7-147C-4A39-B294-F1B323A4EF23}" destId="{0353B266-57AD-4087-A524-A68F3D0126FD}" srcOrd="1" destOrd="0" presId="urn:microsoft.com/office/officeart/2005/8/layout/hProcess4"/>
    <dgm:cxn modelId="{639A2D13-2DCA-4074-835F-CED2F2C4ACB4}" type="presParOf" srcId="{32AA1BB7-147C-4A39-B294-F1B323A4EF23}" destId="{EE43C831-BA0C-405E-97FE-DAFEC54E3D47}" srcOrd="2" destOrd="0" presId="urn:microsoft.com/office/officeart/2005/8/layout/hProcess4"/>
    <dgm:cxn modelId="{D0C238B0-C05C-4F6D-85F8-8AD35505EE98}" type="presParOf" srcId="{32AA1BB7-147C-4A39-B294-F1B323A4EF23}" destId="{08BC05C0-DE17-446A-A355-64D09F4084D5}" srcOrd="3" destOrd="0" presId="urn:microsoft.com/office/officeart/2005/8/layout/hProcess4"/>
    <dgm:cxn modelId="{3C6FCC81-0F3D-4749-A39C-F1A44C26FFD5}" type="presParOf" srcId="{32AA1BB7-147C-4A39-B294-F1B323A4EF23}" destId="{C8C7C913-4AA1-4A80-ABF4-7BAC2ED756C2}"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E02856-1C8D-40BB-9DFE-286818857480}" type="doc">
      <dgm:prSet loTypeId="urn:microsoft.com/office/officeart/2008/layout/VerticalCurvedList" loCatId="list" qsTypeId="urn:microsoft.com/office/officeart/2005/8/quickstyle/simple5" qsCatId="simple" csTypeId="urn:microsoft.com/office/officeart/2005/8/colors/accent3_1" csCatId="accent3" phldr="1"/>
      <dgm:spPr/>
      <dgm:t>
        <a:bodyPr/>
        <a:lstStyle/>
        <a:p>
          <a:endParaRPr lang="ru-RU"/>
        </a:p>
      </dgm:t>
    </dgm:pt>
    <dgm:pt modelId="{884030F4-9EC9-4A58-8897-719625C49063}">
      <dgm:prSet phldrT="[Текст]" custT="1"/>
      <dgm:spPr/>
      <dgm:t>
        <a:bodyPr/>
        <a:lstStyle/>
        <a:p>
          <a:r>
            <a:rPr lang="en-US" sz="2800" dirty="0" smtClean="0"/>
            <a:t>Development of a methodology</a:t>
          </a:r>
          <a:endParaRPr lang="ru-RU" sz="2800" dirty="0"/>
        </a:p>
      </dgm:t>
    </dgm:pt>
    <dgm:pt modelId="{851A0E49-BD0C-47BE-9239-0C4E09829181}" type="parTrans" cxnId="{CC4367BE-3E73-4475-B34D-0DE88A24E979}">
      <dgm:prSet/>
      <dgm:spPr/>
      <dgm:t>
        <a:bodyPr/>
        <a:lstStyle/>
        <a:p>
          <a:endParaRPr lang="ru-RU"/>
        </a:p>
      </dgm:t>
    </dgm:pt>
    <dgm:pt modelId="{9BA2005E-FD96-447E-99C3-8AAD34884A2E}" type="sibTrans" cxnId="{CC4367BE-3E73-4475-B34D-0DE88A24E979}">
      <dgm:prSet/>
      <dgm:spPr/>
      <dgm:t>
        <a:bodyPr/>
        <a:lstStyle/>
        <a:p>
          <a:endParaRPr lang="ru-RU"/>
        </a:p>
      </dgm:t>
    </dgm:pt>
    <dgm:pt modelId="{48753750-BAF3-4130-A020-A9E38B9C86BE}">
      <dgm:prSet phldrT="[Текст]" custT="1"/>
      <dgm:spPr/>
      <dgm:t>
        <a:bodyPr/>
        <a:lstStyle/>
        <a:p>
          <a:r>
            <a:rPr lang="en-US" sz="2800" dirty="0" smtClean="0"/>
            <a:t>Study of the oxidative conversion process</a:t>
          </a:r>
          <a:endParaRPr lang="ru-RU" sz="2800" dirty="0"/>
        </a:p>
      </dgm:t>
    </dgm:pt>
    <dgm:pt modelId="{53C61109-43D1-423B-88E2-566766EDC931}" type="parTrans" cxnId="{808A247D-CA80-4CC6-8119-E6F6FB037138}">
      <dgm:prSet/>
      <dgm:spPr/>
      <dgm:t>
        <a:bodyPr/>
        <a:lstStyle/>
        <a:p>
          <a:endParaRPr lang="ru-RU"/>
        </a:p>
      </dgm:t>
    </dgm:pt>
    <dgm:pt modelId="{DE92D34A-7306-49CE-BE73-7A7BC1C1739B}" type="sibTrans" cxnId="{808A247D-CA80-4CC6-8119-E6F6FB037138}">
      <dgm:prSet/>
      <dgm:spPr/>
      <dgm:t>
        <a:bodyPr/>
        <a:lstStyle/>
        <a:p>
          <a:endParaRPr lang="ru-RU"/>
        </a:p>
      </dgm:t>
    </dgm:pt>
    <dgm:pt modelId="{5BB7406C-27C2-4A94-9C8B-D19156A0A6DC}" type="pres">
      <dgm:prSet presAssocID="{10E02856-1C8D-40BB-9DFE-286818857480}" presName="Name0" presStyleCnt="0">
        <dgm:presLayoutVars>
          <dgm:chMax val="7"/>
          <dgm:chPref val="7"/>
          <dgm:dir/>
        </dgm:presLayoutVars>
      </dgm:prSet>
      <dgm:spPr/>
      <dgm:t>
        <a:bodyPr/>
        <a:lstStyle/>
        <a:p>
          <a:endParaRPr lang="ru-RU"/>
        </a:p>
      </dgm:t>
    </dgm:pt>
    <dgm:pt modelId="{A3B8B6B1-62A0-4925-8F12-0825740041E0}" type="pres">
      <dgm:prSet presAssocID="{10E02856-1C8D-40BB-9DFE-286818857480}" presName="Name1" presStyleCnt="0"/>
      <dgm:spPr/>
    </dgm:pt>
    <dgm:pt modelId="{C98FC8BA-4AF8-4781-84DA-63CD81E63ED1}" type="pres">
      <dgm:prSet presAssocID="{10E02856-1C8D-40BB-9DFE-286818857480}" presName="cycle" presStyleCnt="0"/>
      <dgm:spPr/>
    </dgm:pt>
    <dgm:pt modelId="{88C8A928-1653-474C-BAD6-CFC367EA20C7}" type="pres">
      <dgm:prSet presAssocID="{10E02856-1C8D-40BB-9DFE-286818857480}" presName="srcNode" presStyleLbl="node1" presStyleIdx="0" presStyleCnt="2"/>
      <dgm:spPr/>
    </dgm:pt>
    <dgm:pt modelId="{8DCA1B86-262A-45B7-A722-919C1FBD36E3}" type="pres">
      <dgm:prSet presAssocID="{10E02856-1C8D-40BB-9DFE-286818857480}" presName="conn" presStyleLbl="parChTrans1D2" presStyleIdx="0" presStyleCnt="1"/>
      <dgm:spPr/>
      <dgm:t>
        <a:bodyPr/>
        <a:lstStyle/>
        <a:p>
          <a:endParaRPr lang="ru-RU"/>
        </a:p>
      </dgm:t>
    </dgm:pt>
    <dgm:pt modelId="{69BA9776-6DE3-4D25-A06D-9264CAA92BF4}" type="pres">
      <dgm:prSet presAssocID="{10E02856-1C8D-40BB-9DFE-286818857480}" presName="extraNode" presStyleLbl="node1" presStyleIdx="0" presStyleCnt="2"/>
      <dgm:spPr/>
    </dgm:pt>
    <dgm:pt modelId="{14586DE5-4423-46CF-BCE5-FC1F7C3A885E}" type="pres">
      <dgm:prSet presAssocID="{10E02856-1C8D-40BB-9DFE-286818857480}" presName="dstNode" presStyleLbl="node1" presStyleIdx="0" presStyleCnt="2"/>
      <dgm:spPr/>
    </dgm:pt>
    <dgm:pt modelId="{8795C53D-BC38-4C54-9A13-7612FBBDF8D7}" type="pres">
      <dgm:prSet presAssocID="{884030F4-9EC9-4A58-8897-719625C49063}" presName="text_1" presStyleLbl="node1" presStyleIdx="0" presStyleCnt="2">
        <dgm:presLayoutVars>
          <dgm:bulletEnabled val="1"/>
        </dgm:presLayoutVars>
      </dgm:prSet>
      <dgm:spPr/>
      <dgm:t>
        <a:bodyPr/>
        <a:lstStyle/>
        <a:p>
          <a:endParaRPr lang="ru-RU"/>
        </a:p>
      </dgm:t>
    </dgm:pt>
    <dgm:pt modelId="{66BA5D2C-15EC-41D2-80F3-5E03483CE348}" type="pres">
      <dgm:prSet presAssocID="{884030F4-9EC9-4A58-8897-719625C49063}" presName="accent_1" presStyleCnt="0"/>
      <dgm:spPr/>
    </dgm:pt>
    <dgm:pt modelId="{1C5A915F-C403-4054-9791-C5F59E04D5CD}" type="pres">
      <dgm:prSet presAssocID="{884030F4-9EC9-4A58-8897-719625C49063}" presName="accentRepeatNode" presStyleLbl="solidFgAcc1" presStyleIdx="0" presStyleCnt="2"/>
      <dgm:spPr/>
    </dgm:pt>
    <dgm:pt modelId="{867C7CD0-73AA-4D5E-8837-007BA43410FA}" type="pres">
      <dgm:prSet presAssocID="{48753750-BAF3-4130-A020-A9E38B9C86BE}" presName="text_2" presStyleLbl="node1" presStyleIdx="1" presStyleCnt="2">
        <dgm:presLayoutVars>
          <dgm:bulletEnabled val="1"/>
        </dgm:presLayoutVars>
      </dgm:prSet>
      <dgm:spPr/>
      <dgm:t>
        <a:bodyPr/>
        <a:lstStyle/>
        <a:p>
          <a:endParaRPr lang="ru-RU"/>
        </a:p>
      </dgm:t>
    </dgm:pt>
    <dgm:pt modelId="{CCA3EF76-B189-4482-A56B-E29A1E99E15F}" type="pres">
      <dgm:prSet presAssocID="{48753750-BAF3-4130-A020-A9E38B9C86BE}" presName="accent_2" presStyleCnt="0"/>
      <dgm:spPr/>
    </dgm:pt>
    <dgm:pt modelId="{8E7C366B-226F-4F1B-B324-AC87AA5C152A}" type="pres">
      <dgm:prSet presAssocID="{48753750-BAF3-4130-A020-A9E38B9C86BE}" presName="accentRepeatNode" presStyleLbl="solidFgAcc1" presStyleIdx="1" presStyleCnt="2"/>
      <dgm:spPr/>
    </dgm:pt>
  </dgm:ptLst>
  <dgm:cxnLst>
    <dgm:cxn modelId="{B1CCA37F-43F8-4E25-ADA2-F05D0EF2080D}" type="presOf" srcId="{10E02856-1C8D-40BB-9DFE-286818857480}" destId="{5BB7406C-27C2-4A94-9C8B-D19156A0A6DC}" srcOrd="0" destOrd="0" presId="urn:microsoft.com/office/officeart/2008/layout/VerticalCurvedList"/>
    <dgm:cxn modelId="{CC4367BE-3E73-4475-B34D-0DE88A24E979}" srcId="{10E02856-1C8D-40BB-9DFE-286818857480}" destId="{884030F4-9EC9-4A58-8897-719625C49063}" srcOrd="0" destOrd="0" parTransId="{851A0E49-BD0C-47BE-9239-0C4E09829181}" sibTransId="{9BA2005E-FD96-447E-99C3-8AAD34884A2E}"/>
    <dgm:cxn modelId="{564399F9-EF63-4CCB-AE93-C7BF020A6AE8}" type="presOf" srcId="{48753750-BAF3-4130-A020-A9E38B9C86BE}" destId="{867C7CD0-73AA-4D5E-8837-007BA43410FA}" srcOrd="0" destOrd="0" presId="urn:microsoft.com/office/officeart/2008/layout/VerticalCurvedList"/>
    <dgm:cxn modelId="{808A247D-CA80-4CC6-8119-E6F6FB037138}" srcId="{10E02856-1C8D-40BB-9DFE-286818857480}" destId="{48753750-BAF3-4130-A020-A9E38B9C86BE}" srcOrd="1" destOrd="0" parTransId="{53C61109-43D1-423B-88E2-566766EDC931}" sibTransId="{DE92D34A-7306-49CE-BE73-7A7BC1C1739B}"/>
    <dgm:cxn modelId="{BC8DA229-72A0-4A47-9A7E-917BC1E1BF99}" type="presOf" srcId="{884030F4-9EC9-4A58-8897-719625C49063}" destId="{8795C53D-BC38-4C54-9A13-7612FBBDF8D7}" srcOrd="0" destOrd="0" presId="urn:microsoft.com/office/officeart/2008/layout/VerticalCurvedList"/>
    <dgm:cxn modelId="{2F341C7F-D022-487B-B512-753D84AB1D04}" type="presOf" srcId="{9BA2005E-FD96-447E-99C3-8AAD34884A2E}" destId="{8DCA1B86-262A-45B7-A722-919C1FBD36E3}" srcOrd="0" destOrd="0" presId="urn:microsoft.com/office/officeart/2008/layout/VerticalCurvedList"/>
    <dgm:cxn modelId="{94B12707-160C-46A6-9942-B8D497A17DDC}" type="presParOf" srcId="{5BB7406C-27C2-4A94-9C8B-D19156A0A6DC}" destId="{A3B8B6B1-62A0-4925-8F12-0825740041E0}" srcOrd="0" destOrd="0" presId="urn:microsoft.com/office/officeart/2008/layout/VerticalCurvedList"/>
    <dgm:cxn modelId="{E8C168E9-11A3-42AD-93F7-36177E1F9422}" type="presParOf" srcId="{A3B8B6B1-62A0-4925-8F12-0825740041E0}" destId="{C98FC8BA-4AF8-4781-84DA-63CD81E63ED1}" srcOrd="0" destOrd="0" presId="urn:microsoft.com/office/officeart/2008/layout/VerticalCurvedList"/>
    <dgm:cxn modelId="{EA22C9A2-2D1D-4C58-B694-A0CB3A391D30}" type="presParOf" srcId="{C98FC8BA-4AF8-4781-84DA-63CD81E63ED1}" destId="{88C8A928-1653-474C-BAD6-CFC367EA20C7}" srcOrd="0" destOrd="0" presId="urn:microsoft.com/office/officeart/2008/layout/VerticalCurvedList"/>
    <dgm:cxn modelId="{F93347DF-FBA4-4644-92A4-782A03D4EDE4}" type="presParOf" srcId="{C98FC8BA-4AF8-4781-84DA-63CD81E63ED1}" destId="{8DCA1B86-262A-45B7-A722-919C1FBD36E3}" srcOrd="1" destOrd="0" presId="urn:microsoft.com/office/officeart/2008/layout/VerticalCurvedList"/>
    <dgm:cxn modelId="{45988BF4-5E88-4C52-A8C9-3AC1E4F3E463}" type="presParOf" srcId="{C98FC8BA-4AF8-4781-84DA-63CD81E63ED1}" destId="{69BA9776-6DE3-4D25-A06D-9264CAA92BF4}" srcOrd="2" destOrd="0" presId="urn:microsoft.com/office/officeart/2008/layout/VerticalCurvedList"/>
    <dgm:cxn modelId="{D2729869-FC2A-481C-A90D-E310A3183A5B}" type="presParOf" srcId="{C98FC8BA-4AF8-4781-84DA-63CD81E63ED1}" destId="{14586DE5-4423-46CF-BCE5-FC1F7C3A885E}" srcOrd="3" destOrd="0" presId="urn:microsoft.com/office/officeart/2008/layout/VerticalCurvedList"/>
    <dgm:cxn modelId="{88402697-7527-4279-B67B-5EB30648CF54}" type="presParOf" srcId="{A3B8B6B1-62A0-4925-8F12-0825740041E0}" destId="{8795C53D-BC38-4C54-9A13-7612FBBDF8D7}" srcOrd="1" destOrd="0" presId="urn:microsoft.com/office/officeart/2008/layout/VerticalCurvedList"/>
    <dgm:cxn modelId="{1BA6AB34-6BA2-48DD-8682-9415B9447803}" type="presParOf" srcId="{A3B8B6B1-62A0-4925-8F12-0825740041E0}" destId="{66BA5D2C-15EC-41D2-80F3-5E03483CE348}" srcOrd="2" destOrd="0" presId="urn:microsoft.com/office/officeart/2008/layout/VerticalCurvedList"/>
    <dgm:cxn modelId="{587B608F-F727-41DB-9E28-1619487087D2}" type="presParOf" srcId="{66BA5D2C-15EC-41D2-80F3-5E03483CE348}" destId="{1C5A915F-C403-4054-9791-C5F59E04D5CD}" srcOrd="0" destOrd="0" presId="urn:microsoft.com/office/officeart/2008/layout/VerticalCurvedList"/>
    <dgm:cxn modelId="{CAAD479A-DD2C-45E4-A1F3-155EE11C0FA8}" type="presParOf" srcId="{A3B8B6B1-62A0-4925-8F12-0825740041E0}" destId="{867C7CD0-73AA-4D5E-8837-007BA43410FA}" srcOrd="3" destOrd="0" presId="urn:microsoft.com/office/officeart/2008/layout/VerticalCurvedList"/>
    <dgm:cxn modelId="{15F4BDDA-D131-464D-A62E-E94830FE8B09}" type="presParOf" srcId="{A3B8B6B1-62A0-4925-8F12-0825740041E0}" destId="{CCA3EF76-B189-4482-A56B-E29A1E99E15F}" srcOrd="4" destOrd="0" presId="urn:microsoft.com/office/officeart/2008/layout/VerticalCurvedList"/>
    <dgm:cxn modelId="{94AC9E8D-B368-47E7-892C-46A0250E28A9}" type="presParOf" srcId="{CCA3EF76-B189-4482-A56B-E29A1E99E15F}" destId="{8E7C366B-226F-4F1B-B324-AC87AA5C152A}"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E02856-1C8D-40BB-9DFE-286818857480}" type="doc">
      <dgm:prSet loTypeId="urn:microsoft.com/office/officeart/2008/layout/VerticalCurvedList" loCatId="list" qsTypeId="urn:microsoft.com/office/officeart/2005/8/quickstyle/simple5" qsCatId="simple" csTypeId="urn:microsoft.com/office/officeart/2005/8/colors/accent3_1" csCatId="accent3" phldr="1"/>
      <dgm:spPr/>
      <dgm:t>
        <a:bodyPr/>
        <a:lstStyle/>
        <a:p>
          <a:endParaRPr lang="ru-RU"/>
        </a:p>
      </dgm:t>
    </dgm:pt>
    <dgm:pt modelId="{884030F4-9EC9-4A58-8897-719625C49063}">
      <dgm:prSet phldrT="[Текст]" custT="1"/>
      <dgm:spPr/>
      <dgm:t>
        <a:bodyPr/>
        <a:lstStyle/>
        <a:p>
          <a:r>
            <a:rPr lang="en-US" sz="2800" dirty="0" smtClean="0"/>
            <a:t>Investigation of Butene-1 oxidative conversion process</a:t>
          </a:r>
          <a:endParaRPr lang="ru-RU" sz="2800" dirty="0"/>
        </a:p>
      </dgm:t>
    </dgm:pt>
    <dgm:pt modelId="{851A0E49-BD0C-47BE-9239-0C4E09829181}" type="parTrans" cxnId="{CC4367BE-3E73-4475-B34D-0DE88A24E979}">
      <dgm:prSet/>
      <dgm:spPr/>
      <dgm:t>
        <a:bodyPr/>
        <a:lstStyle/>
        <a:p>
          <a:endParaRPr lang="ru-RU"/>
        </a:p>
      </dgm:t>
    </dgm:pt>
    <dgm:pt modelId="{9BA2005E-FD96-447E-99C3-8AAD34884A2E}" type="sibTrans" cxnId="{CC4367BE-3E73-4475-B34D-0DE88A24E979}">
      <dgm:prSet/>
      <dgm:spPr/>
      <dgm:t>
        <a:bodyPr/>
        <a:lstStyle/>
        <a:p>
          <a:endParaRPr lang="ru-RU"/>
        </a:p>
      </dgm:t>
    </dgm:pt>
    <dgm:pt modelId="{48753750-BAF3-4130-A020-A9E38B9C86BE}">
      <dgm:prSet phldrT="[Текст]" custT="1"/>
      <dgm:spPr/>
      <dgm:t>
        <a:bodyPr/>
        <a:lstStyle/>
        <a:p>
          <a:r>
            <a:rPr lang="en-US" sz="2800" dirty="0" smtClean="0"/>
            <a:t>Development of the mathematical model</a:t>
          </a:r>
          <a:endParaRPr lang="ru-RU" sz="2800" dirty="0"/>
        </a:p>
      </dgm:t>
    </dgm:pt>
    <dgm:pt modelId="{53C61109-43D1-423B-88E2-566766EDC931}" type="parTrans" cxnId="{808A247D-CA80-4CC6-8119-E6F6FB037138}">
      <dgm:prSet/>
      <dgm:spPr/>
      <dgm:t>
        <a:bodyPr/>
        <a:lstStyle/>
        <a:p>
          <a:endParaRPr lang="ru-RU"/>
        </a:p>
      </dgm:t>
    </dgm:pt>
    <dgm:pt modelId="{DE92D34A-7306-49CE-BE73-7A7BC1C1739B}" type="sibTrans" cxnId="{808A247D-CA80-4CC6-8119-E6F6FB037138}">
      <dgm:prSet/>
      <dgm:spPr/>
      <dgm:t>
        <a:bodyPr/>
        <a:lstStyle/>
        <a:p>
          <a:endParaRPr lang="ru-RU"/>
        </a:p>
      </dgm:t>
    </dgm:pt>
    <dgm:pt modelId="{5BB7406C-27C2-4A94-9C8B-D19156A0A6DC}" type="pres">
      <dgm:prSet presAssocID="{10E02856-1C8D-40BB-9DFE-286818857480}" presName="Name0" presStyleCnt="0">
        <dgm:presLayoutVars>
          <dgm:chMax val="7"/>
          <dgm:chPref val="7"/>
          <dgm:dir/>
        </dgm:presLayoutVars>
      </dgm:prSet>
      <dgm:spPr/>
      <dgm:t>
        <a:bodyPr/>
        <a:lstStyle/>
        <a:p>
          <a:endParaRPr lang="ru-RU"/>
        </a:p>
      </dgm:t>
    </dgm:pt>
    <dgm:pt modelId="{A3B8B6B1-62A0-4925-8F12-0825740041E0}" type="pres">
      <dgm:prSet presAssocID="{10E02856-1C8D-40BB-9DFE-286818857480}" presName="Name1" presStyleCnt="0"/>
      <dgm:spPr/>
    </dgm:pt>
    <dgm:pt modelId="{C98FC8BA-4AF8-4781-84DA-63CD81E63ED1}" type="pres">
      <dgm:prSet presAssocID="{10E02856-1C8D-40BB-9DFE-286818857480}" presName="cycle" presStyleCnt="0"/>
      <dgm:spPr/>
    </dgm:pt>
    <dgm:pt modelId="{88C8A928-1653-474C-BAD6-CFC367EA20C7}" type="pres">
      <dgm:prSet presAssocID="{10E02856-1C8D-40BB-9DFE-286818857480}" presName="srcNode" presStyleLbl="node1" presStyleIdx="0" presStyleCnt="2"/>
      <dgm:spPr/>
    </dgm:pt>
    <dgm:pt modelId="{8DCA1B86-262A-45B7-A722-919C1FBD36E3}" type="pres">
      <dgm:prSet presAssocID="{10E02856-1C8D-40BB-9DFE-286818857480}" presName="conn" presStyleLbl="parChTrans1D2" presStyleIdx="0" presStyleCnt="1"/>
      <dgm:spPr/>
      <dgm:t>
        <a:bodyPr/>
        <a:lstStyle/>
        <a:p>
          <a:endParaRPr lang="ru-RU"/>
        </a:p>
      </dgm:t>
    </dgm:pt>
    <dgm:pt modelId="{69BA9776-6DE3-4D25-A06D-9264CAA92BF4}" type="pres">
      <dgm:prSet presAssocID="{10E02856-1C8D-40BB-9DFE-286818857480}" presName="extraNode" presStyleLbl="node1" presStyleIdx="0" presStyleCnt="2"/>
      <dgm:spPr/>
    </dgm:pt>
    <dgm:pt modelId="{14586DE5-4423-46CF-BCE5-FC1F7C3A885E}" type="pres">
      <dgm:prSet presAssocID="{10E02856-1C8D-40BB-9DFE-286818857480}" presName="dstNode" presStyleLbl="node1" presStyleIdx="0" presStyleCnt="2"/>
      <dgm:spPr/>
    </dgm:pt>
    <dgm:pt modelId="{8795C53D-BC38-4C54-9A13-7612FBBDF8D7}" type="pres">
      <dgm:prSet presAssocID="{884030F4-9EC9-4A58-8897-719625C49063}" presName="text_1" presStyleLbl="node1" presStyleIdx="0" presStyleCnt="2">
        <dgm:presLayoutVars>
          <dgm:bulletEnabled val="1"/>
        </dgm:presLayoutVars>
      </dgm:prSet>
      <dgm:spPr/>
      <dgm:t>
        <a:bodyPr/>
        <a:lstStyle/>
        <a:p>
          <a:endParaRPr lang="ru-RU"/>
        </a:p>
      </dgm:t>
    </dgm:pt>
    <dgm:pt modelId="{66BA5D2C-15EC-41D2-80F3-5E03483CE348}" type="pres">
      <dgm:prSet presAssocID="{884030F4-9EC9-4A58-8897-719625C49063}" presName="accent_1" presStyleCnt="0"/>
      <dgm:spPr/>
    </dgm:pt>
    <dgm:pt modelId="{1C5A915F-C403-4054-9791-C5F59E04D5CD}" type="pres">
      <dgm:prSet presAssocID="{884030F4-9EC9-4A58-8897-719625C49063}" presName="accentRepeatNode" presStyleLbl="solidFgAcc1" presStyleIdx="0" presStyleCnt="2"/>
      <dgm:spPr/>
    </dgm:pt>
    <dgm:pt modelId="{867C7CD0-73AA-4D5E-8837-007BA43410FA}" type="pres">
      <dgm:prSet presAssocID="{48753750-BAF3-4130-A020-A9E38B9C86BE}" presName="text_2" presStyleLbl="node1" presStyleIdx="1" presStyleCnt="2">
        <dgm:presLayoutVars>
          <dgm:bulletEnabled val="1"/>
        </dgm:presLayoutVars>
      </dgm:prSet>
      <dgm:spPr/>
      <dgm:t>
        <a:bodyPr/>
        <a:lstStyle/>
        <a:p>
          <a:endParaRPr lang="ru-RU"/>
        </a:p>
      </dgm:t>
    </dgm:pt>
    <dgm:pt modelId="{CCA3EF76-B189-4482-A56B-E29A1E99E15F}" type="pres">
      <dgm:prSet presAssocID="{48753750-BAF3-4130-A020-A9E38B9C86BE}" presName="accent_2" presStyleCnt="0"/>
      <dgm:spPr/>
    </dgm:pt>
    <dgm:pt modelId="{8E7C366B-226F-4F1B-B324-AC87AA5C152A}" type="pres">
      <dgm:prSet presAssocID="{48753750-BAF3-4130-A020-A9E38B9C86BE}" presName="accentRepeatNode" presStyleLbl="solidFgAcc1" presStyleIdx="1" presStyleCnt="2"/>
      <dgm:spPr/>
    </dgm:pt>
  </dgm:ptLst>
  <dgm:cxnLst>
    <dgm:cxn modelId="{B1CCA37F-43F8-4E25-ADA2-F05D0EF2080D}" type="presOf" srcId="{10E02856-1C8D-40BB-9DFE-286818857480}" destId="{5BB7406C-27C2-4A94-9C8B-D19156A0A6DC}" srcOrd="0" destOrd="0" presId="urn:microsoft.com/office/officeart/2008/layout/VerticalCurvedList"/>
    <dgm:cxn modelId="{CC4367BE-3E73-4475-B34D-0DE88A24E979}" srcId="{10E02856-1C8D-40BB-9DFE-286818857480}" destId="{884030F4-9EC9-4A58-8897-719625C49063}" srcOrd="0" destOrd="0" parTransId="{851A0E49-BD0C-47BE-9239-0C4E09829181}" sibTransId="{9BA2005E-FD96-447E-99C3-8AAD34884A2E}"/>
    <dgm:cxn modelId="{564399F9-EF63-4CCB-AE93-C7BF020A6AE8}" type="presOf" srcId="{48753750-BAF3-4130-A020-A9E38B9C86BE}" destId="{867C7CD0-73AA-4D5E-8837-007BA43410FA}" srcOrd="0" destOrd="0" presId="urn:microsoft.com/office/officeart/2008/layout/VerticalCurvedList"/>
    <dgm:cxn modelId="{808A247D-CA80-4CC6-8119-E6F6FB037138}" srcId="{10E02856-1C8D-40BB-9DFE-286818857480}" destId="{48753750-BAF3-4130-A020-A9E38B9C86BE}" srcOrd="1" destOrd="0" parTransId="{53C61109-43D1-423B-88E2-566766EDC931}" sibTransId="{DE92D34A-7306-49CE-BE73-7A7BC1C1739B}"/>
    <dgm:cxn modelId="{BC8DA229-72A0-4A47-9A7E-917BC1E1BF99}" type="presOf" srcId="{884030F4-9EC9-4A58-8897-719625C49063}" destId="{8795C53D-BC38-4C54-9A13-7612FBBDF8D7}" srcOrd="0" destOrd="0" presId="urn:microsoft.com/office/officeart/2008/layout/VerticalCurvedList"/>
    <dgm:cxn modelId="{2F341C7F-D022-487B-B512-753D84AB1D04}" type="presOf" srcId="{9BA2005E-FD96-447E-99C3-8AAD34884A2E}" destId="{8DCA1B86-262A-45B7-A722-919C1FBD36E3}" srcOrd="0" destOrd="0" presId="urn:microsoft.com/office/officeart/2008/layout/VerticalCurvedList"/>
    <dgm:cxn modelId="{94B12707-160C-46A6-9942-B8D497A17DDC}" type="presParOf" srcId="{5BB7406C-27C2-4A94-9C8B-D19156A0A6DC}" destId="{A3B8B6B1-62A0-4925-8F12-0825740041E0}" srcOrd="0" destOrd="0" presId="urn:microsoft.com/office/officeart/2008/layout/VerticalCurvedList"/>
    <dgm:cxn modelId="{E8C168E9-11A3-42AD-93F7-36177E1F9422}" type="presParOf" srcId="{A3B8B6B1-62A0-4925-8F12-0825740041E0}" destId="{C98FC8BA-4AF8-4781-84DA-63CD81E63ED1}" srcOrd="0" destOrd="0" presId="urn:microsoft.com/office/officeart/2008/layout/VerticalCurvedList"/>
    <dgm:cxn modelId="{EA22C9A2-2D1D-4C58-B694-A0CB3A391D30}" type="presParOf" srcId="{C98FC8BA-4AF8-4781-84DA-63CD81E63ED1}" destId="{88C8A928-1653-474C-BAD6-CFC367EA20C7}" srcOrd="0" destOrd="0" presId="urn:microsoft.com/office/officeart/2008/layout/VerticalCurvedList"/>
    <dgm:cxn modelId="{F93347DF-FBA4-4644-92A4-782A03D4EDE4}" type="presParOf" srcId="{C98FC8BA-4AF8-4781-84DA-63CD81E63ED1}" destId="{8DCA1B86-262A-45B7-A722-919C1FBD36E3}" srcOrd="1" destOrd="0" presId="urn:microsoft.com/office/officeart/2008/layout/VerticalCurvedList"/>
    <dgm:cxn modelId="{45988BF4-5E88-4C52-A8C9-3AC1E4F3E463}" type="presParOf" srcId="{C98FC8BA-4AF8-4781-84DA-63CD81E63ED1}" destId="{69BA9776-6DE3-4D25-A06D-9264CAA92BF4}" srcOrd="2" destOrd="0" presId="urn:microsoft.com/office/officeart/2008/layout/VerticalCurvedList"/>
    <dgm:cxn modelId="{D2729869-FC2A-481C-A90D-E310A3183A5B}" type="presParOf" srcId="{C98FC8BA-4AF8-4781-84DA-63CD81E63ED1}" destId="{14586DE5-4423-46CF-BCE5-FC1F7C3A885E}" srcOrd="3" destOrd="0" presId="urn:microsoft.com/office/officeart/2008/layout/VerticalCurvedList"/>
    <dgm:cxn modelId="{88402697-7527-4279-B67B-5EB30648CF54}" type="presParOf" srcId="{A3B8B6B1-62A0-4925-8F12-0825740041E0}" destId="{8795C53D-BC38-4C54-9A13-7612FBBDF8D7}" srcOrd="1" destOrd="0" presId="urn:microsoft.com/office/officeart/2008/layout/VerticalCurvedList"/>
    <dgm:cxn modelId="{1BA6AB34-6BA2-48DD-8682-9415B9447803}" type="presParOf" srcId="{A3B8B6B1-62A0-4925-8F12-0825740041E0}" destId="{66BA5D2C-15EC-41D2-80F3-5E03483CE348}" srcOrd="2" destOrd="0" presId="urn:microsoft.com/office/officeart/2008/layout/VerticalCurvedList"/>
    <dgm:cxn modelId="{587B608F-F727-41DB-9E28-1619487087D2}" type="presParOf" srcId="{66BA5D2C-15EC-41D2-80F3-5E03483CE348}" destId="{1C5A915F-C403-4054-9791-C5F59E04D5CD}" srcOrd="0" destOrd="0" presId="urn:microsoft.com/office/officeart/2008/layout/VerticalCurvedList"/>
    <dgm:cxn modelId="{CAAD479A-DD2C-45E4-A1F3-155EE11C0FA8}" type="presParOf" srcId="{A3B8B6B1-62A0-4925-8F12-0825740041E0}" destId="{867C7CD0-73AA-4D5E-8837-007BA43410FA}" srcOrd="3" destOrd="0" presId="urn:microsoft.com/office/officeart/2008/layout/VerticalCurvedList"/>
    <dgm:cxn modelId="{15F4BDDA-D131-464D-A62E-E94830FE8B09}" type="presParOf" srcId="{A3B8B6B1-62A0-4925-8F12-0825740041E0}" destId="{CCA3EF76-B189-4482-A56B-E29A1E99E15F}" srcOrd="4" destOrd="0" presId="urn:microsoft.com/office/officeart/2008/layout/VerticalCurvedList"/>
    <dgm:cxn modelId="{94AC9E8D-B368-47E7-892C-46A0250E28A9}" type="presParOf" srcId="{CCA3EF76-B189-4482-A56B-E29A1E99E15F}" destId="{8E7C366B-226F-4F1B-B324-AC87AA5C152A}"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4E6549D-3EB3-4AF3-BAFD-CB915AB4806B}" type="doc">
      <dgm:prSet loTypeId="urn:microsoft.com/office/officeart/2008/layout/VerticalCurvedList" loCatId="list" qsTypeId="urn:microsoft.com/office/officeart/2005/8/quickstyle/simple5" qsCatId="simple" csTypeId="urn:microsoft.com/office/officeart/2005/8/colors/accent3_1" csCatId="accent3" phldr="1"/>
      <dgm:spPr/>
      <dgm:t>
        <a:bodyPr/>
        <a:lstStyle/>
        <a:p>
          <a:endParaRPr lang="ru-RU"/>
        </a:p>
      </dgm:t>
    </dgm:pt>
    <dgm:pt modelId="{BD7F0315-F396-464F-B50B-182B6AB25B7E}">
      <dgm:prSet phldrT="[Текст]" custT="1"/>
      <dgm:spPr/>
      <dgm:t>
        <a:bodyPr/>
        <a:lstStyle/>
        <a:p>
          <a:r>
            <a:rPr lang="en-US" sz="2800" dirty="0" smtClean="0"/>
            <a:t>Verification of the model</a:t>
          </a:r>
          <a:endParaRPr lang="ru-RU" sz="2800" dirty="0"/>
        </a:p>
      </dgm:t>
    </dgm:pt>
    <dgm:pt modelId="{5177E44F-B85B-4BF3-9932-EEC5767CC706}" type="parTrans" cxnId="{35F6E993-74AA-419A-9AA4-42ED9FFFFBCA}">
      <dgm:prSet/>
      <dgm:spPr/>
      <dgm:t>
        <a:bodyPr/>
        <a:lstStyle/>
        <a:p>
          <a:endParaRPr lang="ru-RU"/>
        </a:p>
      </dgm:t>
    </dgm:pt>
    <dgm:pt modelId="{722BF5E8-1C99-4D2C-BCE8-6F32DE11CC67}" type="sibTrans" cxnId="{35F6E993-74AA-419A-9AA4-42ED9FFFFBCA}">
      <dgm:prSet/>
      <dgm:spPr/>
      <dgm:t>
        <a:bodyPr/>
        <a:lstStyle/>
        <a:p>
          <a:endParaRPr lang="ru-RU"/>
        </a:p>
      </dgm:t>
    </dgm:pt>
    <dgm:pt modelId="{0D4B7C0C-B3B2-4E74-8027-E568086D98DF}">
      <dgm:prSet phldrT="[Текст]" custT="1"/>
      <dgm:spPr/>
      <dgm:t>
        <a:bodyPr/>
        <a:lstStyle/>
        <a:p>
          <a:r>
            <a:rPr lang="en-US" sz="2800" dirty="0" smtClean="0"/>
            <a:t>Identification of limiting stages of the reaction mechanism</a:t>
          </a:r>
          <a:endParaRPr lang="ru-RU" sz="2800" dirty="0"/>
        </a:p>
      </dgm:t>
    </dgm:pt>
    <dgm:pt modelId="{5805A4F0-8600-4D68-B187-E5DFE2DB9ED1}" type="parTrans" cxnId="{AD44694E-8BC3-42AB-A1D1-505608580CB5}">
      <dgm:prSet/>
      <dgm:spPr/>
      <dgm:t>
        <a:bodyPr/>
        <a:lstStyle/>
        <a:p>
          <a:endParaRPr lang="ru-RU"/>
        </a:p>
      </dgm:t>
    </dgm:pt>
    <dgm:pt modelId="{3D9E73C1-FCAD-4EA3-BB9D-98849547A5E7}" type="sibTrans" cxnId="{AD44694E-8BC3-42AB-A1D1-505608580CB5}">
      <dgm:prSet/>
      <dgm:spPr/>
      <dgm:t>
        <a:bodyPr/>
        <a:lstStyle/>
        <a:p>
          <a:endParaRPr lang="ru-RU"/>
        </a:p>
      </dgm:t>
    </dgm:pt>
    <dgm:pt modelId="{530FFD0F-B2E1-4D05-86B6-A3929C5FC72D}">
      <dgm:prSet phldrT="[Текст]" custT="1"/>
      <dgm:spPr/>
      <dgm:t>
        <a:bodyPr/>
        <a:lstStyle/>
        <a:p>
          <a:r>
            <a:rPr lang="en-US" sz="2800" dirty="0" smtClean="0"/>
            <a:t>Determination of optimal process conditions</a:t>
          </a:r>
          <a:endParaRPr lang="ru-RU" sz="2800" dirty="0"/>
        </a:p>
      </dgm:t>
    </dgm:pt>
    <dgm:pt modelId="{6DBBDDF6-DCE7-4179-BCDC-6B15BCCAE42B}" type="parTrans" cxnId="{4FD49525-3097-4D62-939A-3A251FD1E6B9}">
      <dgm:prSet/>
      <dgm:spPr/>
      <dgm:t>
        <a:bodyPr/>
        <a:lstStyle/>
        <a:p>
          <a:endParaRPr lang="ru-RU"/>
        </a:p>
      </dgm:t>
    </dgm:pt>
    <dgm:pt modelId="{DB01A20C-FB2F-4BB8-89C4-48CF3CB77C67}" type="sibTrans" cxnId="{4FD49525-3097-4D62-939A-3A251FD1E6B9}">
      <dgm:prSet/>
      <dgm:spPr/>
      <dgm:t>
        <a:bodyPr/>
        <a:lstStyle/>
        <a:p>
          <a:endParaRPr lang="ru-RU"/>
        </a:p>
      </dgm:t>
    </dgm:pt>
    <dgm:pt modelId="{14DD5F9D-D071-4276-A015-D7D6808152FB}" type="pres">
      <dgm:prSet presAssocID="{34E6549D-3EB3-4AF3-BAFD-CB915AB4806B}" presName="Name0" presStyleCnt="0">
        <dgm:presLayoutVars>
          <dgm:chMax val="7"/>
          <dgm:chPref val="7"/>
          <dgm:dir/>
        </dgm:presLayoutVars>
      </dgm:prSet>
      <dgm:spPr/>
      <dgm:t>
        <a:bodyPr/>
        <a:lstStyle/>
        <a:p>
          <a:endParaRPr lang="ru-RU"/>
        </a:p>
      </dgm:t>
    </dgm:pt>
    <dgm:pt modelId="{887FCAF0-0173-4D1B-A1E1-E1204AA09AFB}" type="pres">
      <dgm:prSet presAssocID="{34E6549D-3EB3-4AF3-BAFD-CB915AB4806B}" presName="Name1" presStyleCnt="0"/>
      <dgm:spPr/>
    </dgm:pt>
    <dgm:pt modelId="{55C0A9F1-1743-48CC-9ECF-B5DC0125C026}" type="pres">
      <dgm:prSet presAssocID="{34E6549D-3EB3-4AF3-BAFD-CB915AB4806B}" presName="cycle" presStyleCnt="0"/>
      <dgm:spPr/>
    </dgm:pt>
    <dgm:pt modelId="{27E033B0-84F2-4821-9FE4-E5A36FC8CB75}" type="pres">
      <dgm:prSet presAssocID="{34E6549D-3EB3-4AF3-BAFD-CB915AB4806B}" presName="srcNode" presStyleLbl="node1" presStyleIdx="0" presStyleCnt="3"/>
      <dgm:spPr/>
    </dgm:pt>
    <dgm:pt modelId="{5F62FD11-401E-462C-BDD7-7D8354D1AD58}" type="pres">
      <dgm:prSet presAssocID="{34E6549D-3EB3-4AF3-BAFD-CB915AB4806B}" presName="conn" presStyleLbl="parChTrans1D2" presStyleIdx="0" presStyleCnt="1"/>
      <dgm:spPr/>
      <dgm:t>
        <a:bodyPr/>
        <a:lstStyle/>
        <a:p>
          <a:endParaRPr lang="ru-RU"/>
        </a:p>
      </dgm:t>
    </dgm:pt>
    <dgm:pt modelId="{168F6BCC-6AD3-4801-AC0C-9DE6D504ACED}" type="pres">
      <dgm:prSet presAssocID="{34E6549D-3EB3-4AF3-BAFD-CB915AB4806B}" presName="extraNode" presStyleLbl="node1" presStyleIdx="0" presStyleCnt="3"/>
      <dgm:spPr/>
    </dgm:pt>
    <dgm:pt modelId="{55E2127D-ABA2-4CF0-8DD2-51F1DB68BF1B}" type="pres">
      <dgm:prSet presAssocID="{34E6549D-3EB3-4AF3-BAFD-CB915AB4806B}" presName="dstNode" presStyleLbl="node1" presStyleIdx="0" presStyleCnt="3"/>
      <dgm:spPr/>
    </dgm:pt>
    <dgm:pt modelId="{77FBC0A8-91E1-4552-87AA-F7A98740F6D1}" type="pres">
      <dgm:prSet presAssocID="{BD7F0315-F396-464F-B50B-182B6AB25B7E}" presName="text_1" presStyleLbl="node1" presStyleIdx="0" presStyleCnt="3">
        <dgm:presLayoutVars>
          <dgm:bulletEnabled val="1"/>
        </dgm:presLayoutVars>
      </dgm:prSet>
      <dgm:spPr/>
      <dgm:t>
        <a:bodyPr/>
        <a:lstStyle/>
        <a:p>
          <a:endParaRPr lang="ru-RU"/>
        </a:p>
      </dgm:t>
    </dgm:pt>
    <dgm:pt modelId="{34B8B7B7-C6BC-4EE0-8FCA-2B7F661CFA38}" type="pres">
      <dgm:prSet presAssocID="{BD7F0315-F396-464F-B50B-182B6AB25B7E}" presName="accent_1" presStyleCnt="0"/>
      <dgm:spPr/>
    </dgm:pt>
    <dgm:pt modelId="{DB1689FF-2060-4774-9A22-A54AE52344CF}" type="pres">
      <dgm:prSet presAssocID="{BD7F0315-F396-464F-B50B-182B6AB25B7E}" presName="accentRepeatNode" presStyleLbl="solidFgAcc1" presStyleIdx="0" presStyleCnt="3"/>
      <dgm:spPr/>
    </dgm:pt>
    <dgm:pt modelId="{E03A12E9-A50F-4085-A330-F11AD1BD21BD}" type="pres">
      <dgm:prSet presAssocID="{0D4B7C0C-B3B2-4E74-8027-E568086D98DF}" presName="text_2" presStyleLbl="node1" presStyleIdx="1" presStyleCnt="3">
        <dgm:presLayoutVars>
          <dgm:bulletEnabled val="1"/>
        </dgm:presLayoutVars>
      </dgm:prSet>
      <dgm:spPr/>
      <dgm:t>
        <a:bodyPr/>
        <a:lstStyle/>
        <a:p>
          <a:endParaRPr lang="ru-RU"/>
        </a:p>
      </dgm:t>
    </dgm:pt>
    <dgm:pt modelId="{2D8C43EA-CBDF-4EDF-8996-A65C672CD551}" type="pres">
      <dgm:prSet presAssocID="{0D4B7C0C-B3B2-4E74-8027-E568086D98DF}" presName="accent_2" presStyleCnt="0"/>
      <dgm:spPr/>
    </dgm:pt>
    <dgm:pt modelId="{86858D4B-38C2-44B2-BE59-F2236C1D8D60}" type="pres">
      <dgm:prSet presAssocID="{0D4B7C0C-B3B2-4E74-8027-E568086D98DF}" presName="accentRepeatNode" presStyleLbl="solidFgAcc1" presStyleIdx="1" presStyleCnt="3"/>
      <dgm:spPr/>
    </dgm:pt>
    <dgm:pt modelId="{C608552A-9F0D-4186-930E-4626507C6A2D}" type="pres">
      <dgm:prSet presAssocID="{530FFD0F-B2E1-4D05-86B6-A3929C5FC72D}" presName="text_3" presStyleLbl="node1" presStyleIdx="2" presStyleCnt="3">
        <dgm:presLayoutVars>
          <dgm:bulletEnabled val="1"/>
        </dgm:presLayoutVars>
      </dgm:prSet>
      <dgm:spPr/>
      <dgm:t>
        <a:bodyPr/>
        <a:lstStyle/>
        <a:p>
          <a:endParaRPr lang="ru-RU"/>
        </a:p>
      </dgm:t>
    </dgm:pt>
    <dgm:pt modelId="{DC956AE5-DE4C-4527-8CF3-80E536109447}" type="pres">
      <dgm:prSet presAssocID="{530FFD0F-B2E1-4D05-86B6-A3929C5FC72D}" presName="accent_3" presStyleCnt="0"/>
      <dgm:spPr/>
    </dgm:pt>
    <dgm:pt modelId="{65961C5A-7EE6-4A08-AC3E-5EFF54709E46}" type="pres">
      <dgm:prSet presAssocID="{530FFD0F-B2E1-4D05-86B6-A3929C5FC72D}" presName="accentRepeatNode" presStyleLbl="solidFgAcc1" presStyleIdx="2" presStyleCnt="3"/>
      <dgm:spPr/>
    </dgm:pt>
  </dgm:ptLst>
  <dgm:cxnLst>
    <dgm:cxn modelId="{AD44694E-8BC3-42AB-A1D1-505608580CB5}" srcId="{34E6549D-3EB3-4AF3-BAFD-CB915AB4806B}" destId="{0D4B7C0C-B3B2-4E74-8027-E568086D98DF}" srcOrd="1" destOrd="0" parTransId="{5805A4F0-8600-4D68-B187-E5DFE2DB9ED1}" sibTransId="{3D9E73C1-FCAD-4EA3-BB9D-98849547A5E7}"/>
    <dgm:cxn modelId="{7EBE7511-A59C-4A6B-BDE1-E3E6F914968A}" type="presOf" srcId="{0D4B7C0C-B3B2-4E74-8027-E568086D98DF}" destId="{E03A12E9-A50F-4085-A330-F11AD1BD21BD}" srcOrd="0" destOrd="0" presId="urn:microsoft.com/office/officeart/2008/layout/VerticalCurvedList"/>
    <dgm:cxn modelId="{DDB5BB0C-C940-49D8-BFA5-58509296FA2A}" type="presOf" srcId="{BD7F0315-F396-464F-B50B-182B6AB25B7E}" destId="{77FBC0A8-91E1-4552-87AA-F7A98740F6D1}" srcOrd="0" destOrd="0" presId="urn:microsoft.com/office/officeart/2008/layout/VerticalCurvedList"/>
    <dgm:cxn modelId="{AA2422B8-EBD8-4D74-97B4-336617950E75}" type="presOf" srcId="{530FFD0F-B2E1-4D05-86B6-A3929C5FC72D}" destId="{C608552A-9F0D-4186-930E-4626507C6A2D}" srcOrd="0" destOrd="0" presId="urn:microsoft.com/office/officeart/2008/layout/VerticalCurvedList"/>
    <dgm:cxn modelId="{9AA4F333-D9B2-4BCB-A393-B3E1F62E6B98}" type="presOf" srcId="{34E6549D-3EB3-4AF3-BAFD-CB915AB4806B}" destId="{14DD5F9D-D071-4276-A015-D7D6808152FB}" srcOrd="0" destOrd="0" presId="urn:microsoft.com/office/officeart/2008/layout/VerticalCurvedList"/>
    <dgm:cxn modelId="{35F6E993-74AA-419A-9AA4-42ED9FFFFBCA}" srcId="{34E6549D-3EB3-4AF3-BAFD-CB915AB4806B}" destId="{BD7F0315-F396-464F-B50B-182B6AB25B7E}" srcOrd="0" destOrd="0" parTransId="{5177E44F-B85B-4BF3-9932-EEC5767CC706}" sibTransId="{722BF5E8-1C99-4D2C-BCE8-6F32DE11CC67}"/>
    <dgm:cxn modelId="{159AFBAB-9045-40E5-B1F6-A3DEAE4FDD02}" type="presOf" srcId="{722BF5E8-1C99-4D2C-BCE8-6F32DE11CC67}" destId="{5F62FD11-401E-462C-BDD7-7D8354D1AD58}" srcOrd="0" destOrd="0" presId="urn:microsoft.com/office/officeart/2008/layout/VerticalCurvedList"/>
    <dgm:cxn modelId="{4FD49525-3097-4D62-939A-3A251FD1E6B9}" srcId="{34E6549D-3EB3-4AF3-BAFD-CB915AB4806B}" destId="{530FFD0F-B2E1-4D05-86B6-A3929C5FC72D}" srcOrd="2" destOrd="0" parTransId="{6DBBDDF6-DCE7-4179-BCDC-6B15BCCAE42B}" sibTransId="{DB01A20C-FB2F-4BB8-89C4-48CF3CB77C67}"/>
    <dgm:cxn modelId="{3C1DC602-289F-4933-A8AE-F97E97939B8D}" type="presParOf" srcId="{14DD5F9D-D071-4276-A015-D7D6808152FB}" destId="{887FCAF0-0173-4D1B-A1E1-E1204AA09AFB}" srcOrd="0" destOrd="0" presId="urn:microsoft.com/office/officeart/2008/layout/VerticalCurvedList"/>
    <dgm:cxn modelId="{AB84798C-7E00-42B1-8CEA-4EE7755964D5}" type="presParOf" srcId="{887FCAF0-0173-4D1B-A1E1-E1204AA09AFB}" destId="{55C0A9F1-1743-48CC-9ECF-B5DC0125C026}" srcOrd="0" destOrd="0" presId="urn:microsoft.com/office/officeart/2008/layout/VerticalCurvedList"/>
    <dgm:cxn modelId="{C6179AAA-8682-4CDC-9EAC-656CDD2C6A31}" type="presParOf" srcId="{55C0A9F1-1743-48CC-9ECF-B5DC0125C026}" destId="{27E033B0-84F2-4821-9FE4-E5A36FC8CB75}" srcOrd="0" destOrd="0" presId="urn:microsoft.com/office/officeart/2008/layout/VerticalCurvedList"/>
    <dgm:cxn modelId="{54689FF9-2C4A-480C-8730-9525F327E7A4}" type="presParOf" srcId="{55C0A9F1-1743-48CC-9ECF-B5DC0125C026}" destId="{5F62FD11-401E-462C-BDD7-7D8354D1AD58}" srcOrd="1" destOrd="0" presId="urn:microsoft.com/office/officeart/2008/layout/VerticalCurvedList"/>
    <dgm:cxn modelId="{9565E518-0469-46CB-A9DE-FFE64B3135ED}" type="presParOf" srcId="{55C0A9F1-1743-48CC-9ECF-B5DC0125C026}" destId="{168F6BCC-6AD3-4801-AC0C-9DE6D504ACED}" srcOrd="2" destOrd="0" presId="urn:microsoft.com/office/officeart/2008/layout/VerticalCurvedList"/>
    <dgm:cxn modelId="{E2C3A89B-13E4-4D7D-BA81-F1FDF129CB2A}" type="presParOf" srcId="{55C0A9F1-1743-48CC-9ECF-B5DC0125C026}" destId="{55E2127D-ABA2-4CF0-8DD2-51F1DB68BF1B}" srcOrd="3" destOrd="0" presId="urn:microsoft.com/office/officeart/2008/layout/VerticalCurvedList"/>
    <dgm:cxn modelId="{5F0361E1-AE85-4D76-9316-2E9FFDCC16A9}" type="presParOf" srcId="{887FCAF0-0173-4D1B-A1E1-E1204AA09AFB}" destId="{77FBC0A8-91E1-4552-87AA-F7A98740F6D1}" srcOrd="1" destOrd="0" presId="urn:microsoft.com/office/officeart/2008/layout/VerticalCurvedList"/>
    <dgm:cxn modelId="{701EB1F5-D59D-43B9-BC8F-4382FD261316}" type="presParOf" srcId="{887FCAF0-0173-4D1B-A1E1-E1204AA09AFB}" destId="{34B8B7B7-C6BC-4EE0-8FCA-2B7F661CFA38}" srcOrd="2" destOrd="0" presId="urn:microsoft.com/office/officeart/2008/layout/VerticalCurvedList"/>
    <dgm:cxn modelId="{38790E4A-A1BB-4AA0-81D3-27B635A37294}" type="presParOf" srcId="{34B8B7B7-C6BC-4EE0-8FCA-2B7F661CFA38}" destId="{DB1689FF-2060-4774-9A22-A54AE52344CF}" srcOrd="0" destOrd="0" presId="urn:microsoft.com/office/officeart/2008/layout/VerticalCurvedList"/>
    <dgm:cxn modelId="{9419439F-95BA-4FF2-816C-65E8F3DFCA14}" type="presParOf" srcId="{887FCAF0-0173-4D1B-A1E1-E1204AA09AFB}" destId="{E03A12E9-A50F-4085-A330-F11AD1BD21BD}" srcOrd="3" destOrd="0" presId="urn:microsoft.com/office/officeart/2008/layout/VerticalCurvedList"/>
    <dgm:cxn modelId="{150A7436-D88E-4D78-B302-8F0EBD3D6DEC}" type="presParOf" srcId="{887FCAF0-0173-4D1B-A1E1-E1204AA09AFB}" destId="{2D8C43EA-CBDF-4EDF-8996-A65C672CD551}" srcOrd="4" destOrd="0" presId="urn:microsoft.com/office/officeart/2008/layout/VerticalCurvedList"/>
    <dgm:cxn modelId="{47DA1507-87FD-410D-8554-BC4BFA1A92E9}" type="presParOf" srcId="{2D8C43EA-CBDF-4EDF-8996-A65C672CD551}" destId="{86858D4B-38C2-44B2-BE59-F2236C1D8D60}" srcOrd="0" destOrd="0" presId="urn:microsoft.com/office/officeart/2008/layout/VerticalCurvedList"/>
    <dgm:cxn modelId="{6FC1BC58-7B6A-47F5-BFDD-9E409ABBAEC6}" type="presParOf" srcId="{887FCAF0-0173-4D1B-A1E1-E1204AA09AFB}" destId="{C608552A-9F0D-4186-930E-4626507C6A2D}" srcOrd="5" destOrd="0" presId="urn:microsoft.com/office/officeart/2008/layout/VerticalCurvedList"/>
    <dgm:cxn modelId="{7176619F-1041-4C39-B4FB-8E4EE3182612}" type="presParOf" srcId="{887FCAF0-0173-4D1B-A1E1-E1204AA09AFB}" destId="{DC956AE5-DE4C-4527-8CF3-80E536109447}" srcOrd="6" destOrd="0" presId="urn:microsoft.com/office/officeart/2008/layout/VerticalCurvedList"/>
    <dgm:cxn modelId="{F2DBC293-3C1E-4C14-A57F-9D53E40DF7B7}" type="presParOf" srcId="{DC956AE5-DE4C-4527-8CF3-80E536109447}" destId="{65961C5A-7EE6-4A08-AC3E-5EFF54709E4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0E3E91F-C6A8-41F5-9AE6-520DA055DFAA}" type="doc">
      <dgm:prSet loTypeId="urn:microsoft.com/office/officeart/2005/8/layout/hProcess4" loCatId="process" qsTypeId="urn:microsoft.com/office/officeart/2005/8/quickstyle/simple5" qsCatId="simple" csTypeId="urn:microsoft.com/office/officeart/2005/8/colors/accent3_2" csCatId="accent3" phldr="1"/>
      <dgm:spPr/>
      <dgm:t>
        <a:bodyPr/>
        <a:lstStyle/>
        <a:p>
          <a:endParaRPr lang="ru-RU"/>
        </a:p>
      </dgm:t>
    </dgm:pt>
    <dgm:pt modelId="{535F1434-3C03-4275-94CC-275FCB2F97C9}">
      <dgm:prSet phldrT="[Текст]"/>
      <dgm:spPr>
        <a:solidFill>
          <a:schemeClr val="tx1">
            <a:lumMod val="85000"/>
            <a:lumOff val="15000"/>
          </a:schemeClr>
        </a:solidFill>
      </dgm:spPr>
      <dgm:t>
        <a:bodyPr/>
        <a:lstStyle/>
        <a:p>
          <a:r>
            <a:rPr lang="en-US" b="1" dirty="0" smtClean="0"/>
            <a:t>Cryogenic unit</a:t>
          </a:r>
          <a:endParaRPr lang="ru-RU" b="1" dirty="0"/>
        </a:p>
      </dgm:t>
    </dgm:pt>
    <dgm:pt modelId="{4799DFE2-18D4-4BBE-9C62-9CE3B281978D}" type="parTrans" cxnId="{78439AAB-EBE6-4813-A3CB-8042DE5D8099}">
      <dgm:prSet/>
      <dgm:spPr/>
      <dgm:t>
        <a:bodyPr/>
        <a:lstStyle/>
        <a:p>
          <a:endParaRPr lang="ru-RU"/>
        </a:p>
      </dgm:t>
    </dgm:pt>
    <dgm:pt modelId="{F6B32794-F35B-4D11-8B35-873411EB23DE}" type="sibTrans" cxnId="{78439AAB-EBE6-4813-A3CB-8042DE5D8099}">
      <dgm:prSet/>
      <dgm:spPr>
        <a:solidFill>
          <a:schemeClr val="tx1">
            <a:lumMod val="85000"/>
            <a:lumOff val="15000"/>
          </a:schemeClr>
        </a:solidFill>
      </dgm:spPr>
      <dgm:t>
        <a:bodyPr/>
        <a:lstStyle/>
        <a:p>
          <a:endParaRPr lang="ru-RU"/>
        </a:p>
      </dgm:t>
    </dgm:pt>
    <dgm:pt modelId="{BF05ECE5-E96C-44A1-8573-7412B053CE10}">
      <dgm:prSet phldrT="[Текст]"/>
      <dgm:spPr>
        <a:solidFill>
          <a:schemeClr val="tx1">
            <a:lumMod val="85000"/>
            <a:lumOff val="15000"/>
          </a:schemeClr>
        </a:solidFill>
      </dgm:spPr>
      <dgm:t>
        <a:bodyPr/>
        <a:lstStyle/>
        <a:p>
          <a:r>
            <a:rPr lang="en-US" b="1" dirty="0" smtClean="0"/>
            <a:t>Plasma-chemical reactor</a:t>
          </a:r>
          <a:endParaRPr lang="ru-RU" b="1" dirty="0"/>
        </a:p>
      </dgm:t>
    </dgm:pt>
    <dgm:pt modelId="{2BE653D1-0862-4859-8793-4328E2B29CF3}" type="parTrans" cxnId="{2F3D890C-E336-4DB1-A189-83B7498266A4}">
      <dgm:prSet/>
      <dgm:spPr/>
      <dgm:t>
        <a:bodyPr/>
        <a:lstStyle/>
        <a:p>
          <a:endParaRPr lang="ru-RU"/>
        </a:p>
      </dgm:t>
    </dgm:pt>
    <dgm:pt modelId="{586A090F-38DC-4594-91D2-F566F7E7A7B8}" type="sibTrans" cxnId="{2F3D890C-E336-4DB1-A189-83B7498266A4}">
      <dgm:prSet/>
      <dgm:spPr>
        <a:solidFill>
          <a:schemeClr val="tx1">
            <a:lumMod val="85000"/>
            <a:lumOff val="15000"/>
          </a:schemeClr>
        </a:solidFill>
      </dgm:spPr>
      <dgm:t>
        <a:bodyPr/>
        <a:lstStyle/>
        <a:p>
          <a:endParaRPr lang="ru-RU"/>
        </a:p>
      </dgm:t>
    </dgm:pt>
    <dgm:pt modelId="{64462722-B568-495F-B966-E30727C3467D}">
      <dgm:prSet phldrT="[Текст]"/>
      <dgm:spPr>
        <a:solidFill>
          <a:schemeClr val="tx1">
            <a:lumMod val="85000"/>
            <a:lumOff val="15000"/>
          </a:schemeClr>
        </a:solidFill>
      </dgm:spPr>
      <dgm:t>
        <a:bodyPr/>
        <a:lstStyle/>
        <a:p>
          <a:r>
            <a:rPr lang="en-US" b="1" dirty="0" smtClean="0"/>
            <a:t>Assembly of the units</a:t>
          </a:r>
          <a:endParaRPr lang="ru-RU" b="1" dirty="0"/>
        </a:p>
      </dgm:t>
    </dgm:pt>
    <dgm:pt modelId="{7EF27EBC-16E8-4464-B463-9F463AB76817}" type="parTrans" cxnId="{EC224E9E-3335-4189-A992-1CEB28B00CEE}">
      <dgm:prSet/>
      <dgm:spPr/>
      <dgm:t>
        <a:bodyPr/>
        <a:lstStyle/>
        <a:p>
          <a:endParaRPr lang="ru-RU"/>
        </a:p>
      </dgm:t>
    </dgm:pt>
    <dgm:pt modelId="{82752A8F-7794-46CC-89D6-033F3DF78AFF}" type="sibTrans" cxnId="{EC224E9E-3335-4189-A992-1CEB28B00CEE}">
      <dgm:prSet/>
      <dgm:spPr>
        <a:solidFill>
          <a:schemeClr val="tx1">
            <a:lumMod val="85000"/>
            <a:lumOff val="15000"/>
          </a:schemeClr>
        </a:solidFill>
      </dgm:spPr>
      <dgm:t>
        <a:bodyPr/>
        <a:lstStyle/>
        <a:p>
          <a:endParaRPr lang="ru-RU"/>
        </a:p>
      </dgm:t>
    </dgm:pt>
    <dgm:pt modelId="{8BAA1A63-A124-4B85-A28A-F6A307271630}">
      <dgm:prSet phldrT="[Текст]"/>
      <dgm:spPr>
        <a:solidFill>
          <a:schemeClr val="tx1">
            <a:lumMod val="85000"/>
            <a:lumOff val="15000"/>
          </a:schemeClr>
        </a:solidFill>
      </dgm:spPr>
      <dgm:t>
        <a:bodyPr/>
        <a:lstStyle/>
        <a:p>
          <a:r>
            <a:rPr lang="en-US" b="1" dirty="0" smtClean="0"/>
            <a:t>Testing</a:t>
          </a:r>
          <a:endParaRPr lang="ru-RU" b="1" dirty="0"/>
        </a:p>
      </dgm:t>
    </dgm:pt>
    <dgm:pt modelId="{3076B301-90DF-4C0B-B705-7655AA0F49FB}" type="parTrans" cxnId="{5E1DE9E7-7C0D-44A2-A95E-DF662669E645}">
      <dgm:prSet/>
      <dgm:spPr/>
      <dgm:t>
        <a:bodyPr/>
        <a:lstStyle/>
        <a:p>
          <a:endParaRPr lang="ru-RU"/>
        </a:p>
      </dgm:t>
    </dgm:pt>
    <dgm:pt modelId="{7177F21B-13AD-42FA-82C4-55A4D82B6A96}" type="sibTrans" cxnId="{5E1DE9E7-7C0D-44A2-A95E-DF662669E645}">
      <dgm:prSet/>
      <dgm:spPr/>
      <dgm:t>
        <a:bodyPr/>
        <a:lstStyle/>
        <a:p>
          <a:endParaRPr lang="ru-RU"/>
        </a:p>
      </dgm:t>
    </dgm:pt>
    <dgm:pt modelId="{1F2C609D-C2BD-4B9B-B4B8-136F218C2CFA}" type="pres">
      <dgm:prSet presAssocID="{C0E3E91F-C6A8-41F5-9AE6-520DA055DFAA}" presName="Name0" presStyleCnt="0">
        <dgm:presLayoutVars>
          <dgm:dir/>
          <dgm:animLvl val="lvl"/>
          <dgm:resizeHandles val="exact"/>
        </dgm:presLayoutVars>
      </dgm:prSet>
      <dgm:spPr/>
      <dgm:t>
        <a:bodyPr/>
        <a:lstStyle/>
        <a:p>
          <a:endParaRPr lang="ru-RU"/>
        </a:p>
      </dgm:t>
    </dgm:pt>
    <dgm:pt modelId="{B96A6AEF-AD9F-4712-AFD5-EA1FFE0887BF}" type="pres">
      <dgm:prSet presAssocID="{C0E3E91F-C6A8-41F5-9AE6-520DA055DFAA}" presName="tSp" presStyleCnt="0"/>
      <dgm:spPr/>
      <dgm:t>
        <a:bodyPr/>
        <a:lstStyle/>
        <a:p>
          <a:endParaRPr lang="ru-RU"/>
        </a:p>
      </dgm:t>
    </dgm:pt>
    <dgm:pt modelId="{B89A90F1-4EA8-4F3C-B8F9-B03DC55E522A}" type="pres">
      <dgm:prSet presAssocID="{C0E3E91F-C6A8-41F5-9AE6-520DA055DFAA}" presName="bSp" presStyleCnt="0"/>
      <dgm:spPr/>
      <dgm:t>
        <a:bodyPr/>
        <a:lstStyle/>
        <a:p>
          <a:endParaRPr lang="ru-RU"/>
        </a:p>
      </dgm:t>
    </dgm:pt>
    <dgm:pt modelId="{B498ABCB-4A91-42F4-8563-7A61E1544300}" type="pres">
      <dgm:prSet presAssocID="{C0E3E91F-C6A8-41F5-9AE6-520DA055DFAA}" presName="process" presStyleCnt="0"/>
      <dgm:spPr/>
      <dgm:t>
        <a:bodyPr/>
        <a:lstStyle/>
        <a:p>
          <a:endParaRPr lang="ru-RU"/>
        </a:p>
      </dgm:t>
    </dgm:pt>
    <dgm:pt modelId="{57AC5F72-C3F5-4024-A7A8-40F71E1A12AE}" type="pres">
      <dgm:prSet presAssocID="{535F1434-3C03-4275-94CC-275FCB2F97C9}" presName="composite1" presStyleCnt="0"/>
      <dgm:spPr/>
      <dgm:t>
        <a:bodyPr/>
        <a:lstStyle/>
        <a:p>
          <a:endParaRPr lang="ru-RU"/>
        </a:p>
      </dgm:t>
    </dgm:pt>
    <dgm:pt modelId="{B40CDB05-92C9-4A4C-B96A-8B0E7A4E6E6B}" type="pres">
      <dgm:prSet presAssocID="{535F1434-3C03-4275-94CC-275FCB2F97C9}" presName="dummyNode1" presStyleLbl="node1" presStyleIdx="0" presStyleCnt="4"/>
      <dgm:spPr/>
      <dgm:t>
        <a:bodyPr/>
        <a:lstStyle/>
        <a:p>
          <a:endParaRPr lang="ru-RU"/>
        </a:p>
      </dgm:t>
    </dgm:pt>
    <dgm:pt modelId="{E2ACCB48-B150-4FC4-9797-4F741A0F60FD}" type="pres">
      <dgm:prSet presAssocID="{535F1434-3C03-4275-94CC-275FCB2F97C9}" presName="childNode1" presStyleLbl="bgAcc1" presStyleIdx="0" presStyleCnt="4">
        <dgm:presLayoutVars>
          <dgm:bulletEnabled val="1"/>
        </dgm:presLayoutVars>
      </dgm:prSet>
      <dgm:spPr>
        <a:ln>
          <a:solidFill>
            <a:schemeClr val="tx1">
              <a:lumMod val="85000"/>
              <a:lumOff val="15000"/>
            </a:schemeClr>
          </a:solidFill>
        </a:ln>
      </dgm:spPr>
      <dgm:t>
        <a:bodyPr/>
        <a:lstStyle/>
        <a:p>
          <a:endParaRPr lang="ru-RU"/>
        </a:p>
      </dgm:t>
    </dgm:pt>
    <dgm:pt modelId="{7218EB3B-ECAE-4645-8D08-A4300C935C88}" type="pres">
      <dgm:prSet presAssocID="{535F1434-3C03-4275-94CC-275FCB2F97C9}" presName="childNode1tx" presStyleLbl="bgAcc1" presStyleIdx="0" presStyleCnt="4">
        <dgm:presLayoutVars>
          <dgm:bulletEnabled val="1"/>
        </dgm:presLayoutVars>
      </dgm:prSet>
      <dgm:spPr/>
      <dgm:t>
        <a:bodyPr/>
        <a:lstStyle/>
        <a:p>
          <a:endParaRPr lang="ru-RU"/>
        </a:p>
      </dgm:t>
    </dgm:pt>
    <dgm:pt modelId="{F980FAC9-E6C5-4801-9DA0-18B580A20113}" type="pres">
      <dgm:prSet presAssocID="{535F1434-3C03-4275-94CC-275FCB2F97C9}" presName="parentNode1" presStyleLbl="node1" presStyleIdx="0" presStyleCnt="4">
        <dgm:presLayoutVars>
          <dgm:chMax val="1"/>
          <dgm:bulletEnabled val="1"/>
        </dgm:presLayoutVars>
      </dgm:prSet>
      <dgm:spPr/>
      <dgm:t>
        <a:bodyPr/>
        <a:lstStyle/>
        <a:p>
          <a:endParaRPr lang="ru-RU"/>
        </a:p>
      </dgm:t>
    </dgm:pt>
    <dgm:pt modelId="{5E12A975-3E5C-4DFE-9651-6792508E5224}" type="pres">
      <dgm:prSet presAssocID="{535F1434-3C03-4275-94CC-275FCB2F97C9}" presName="connSite1" presStyleCnt="0"/>
      <dgm:spPr/>
      <dgm:t>
        <a:bodyPr/>
        <a:lstStyle/>
        <a:p>
          <a:endParaRPr lang="ru-RU"/>
        </a:p>
      </dgm:t>
    </dgm:pt>
    <dgm:pt modelId="{6865C4D1-2371-4AF5-B310-F3B920FBB3D9}" type="pres">
      <dgm:prSet presAssocID="{F6B32794-F35B-4D11-8B35-873411EB23DE}" presName="Name9" presStyleLbl="sibTrans2D1" presStyleIdx="0" presStyleCnt="3"/>
      <dgm:spPr/>
      <dgm:t>
        <a:bodyPr/>
        <a:lstStyle/>
        <a:p>
          <a:endParaRPr lang="ru-RU"/>
        </a:p>
      </dgm:t>
    </dgm:pt>
    <dgm:pt modelId="{B4A2FFC0-8A63-4AEA-BC79-B8A623884379}" type="pres">
      <dgm:prSet presAssocID="{BF05ECE5-E96C-44A1-8573-7412B053CE10}" presName="composite2" presStyleCnt="0"/>
      <dgm:spPr/>
      <dgm:t>
        <a:bodyPr/>
        <a:lstStyle/>
        <a:p>
          <a:endParaRPr lang="ru-RU"/>
        </a:p>
      </dgm:t>
    </dgm:pt>
    <dgm:pt modelId="{ADB2F763-26BD-458C-9149-3E458363305F}" type="pres">
      <dgm:prSet presAssocID="{BF05ECE5-E96C-44A1-8573-7412B053CE10}" presName="dummyNode2" presStyleLbl="node1" presStyleIdx="0" presStyleCnt="4"/>
      <dgm:spPr/>
      <dgm:t>
        <a:bodyPr/>
        <a:lstStyle/>
        <a:p>
          <a:endParaRPr lang="ru-RU"/>
        </a:p>
      </dgm:t>
    </dgm:pt>
    <dgm:pt modelId="{E2436A1F-09CA-4EF1-A025-EB0603D0ACF0}" type="pres">
      <dgm:prSet presAssocID="{BF05ECE5-E96C-44A1-8573-7412B053CE10}" presName="childNode2" presStyleLbl="bgAcc1" presStyleIdx="1" presStyleCnt="4">
        <dgm:presLayoutVars>
          <dgm:bulletEnabled val="1"/>
        </dgm:presLayoutVars>
      </dgm:prSet>
      <dgm:spPr>
        <a:ln>
          <a:solidFill>
            <a:schemeClr val="tx1">
              <a:lumMod val="85000"/>
              <a:lumOff val="15000"/>
            </a:schemeClr>
          </a:solidFill>
        </a:ln>
      </dgm:spPr>
      <dgm:t>
        <a:bodyPr/>
        <a:lstStyle/>
        <a:p>
          <a:endParaRPr lang="ru-RU"/>
        </a:p>
      </dgm:t>
    </dgm:pt>
    <dgm:pt modelId="{5039C6BD-C960-479B-B7B2-BA93782F5492}" type="pres">
      <dgm:prSet presAssocID="{BF05ECE5-E96C-44A1-8573-7412B053CE10}" presName="childNode2tx" presStyleLbl="bgAcc1" presStyleIdx="1" presStyleCnt="4">
        <dgm:presLayoutVars>
          <dgm:bulletEnabled val="1"/>
        </dgm:presLayoutVars>
      </dgm:prSet>
      <dgm:spPr/>
      <dgm:t>
        <a:bodyPr/>
        <a:lstStyle/>
        <a:p>
          <a:endParaRPr lang="ru-RU"/>
        </a:p>
      </dgm:t>
    </dgm:pt>
    <dgm:pt modelId="{3DD70F0C-723C-4EB1-9B9D-F6D472FA7203}" type="pres">
      <dgm:prSet presAssocID="{BF05ECE5-E96C-44A1-8573-7412B053CE10}" presName="parentNode2" presStyleLbl="node1" presStyleIdx="1" presStyleCnt="4">
        <dgm:presLayoutVars>
          <dgm:chMax val="0"/>
          <dgm:bulletEnabled val="1"/>
        </dgm:presLayoutVars>
      </dgm:prSet>
      <dgm:spPr/>
      <dgm:t>
        <a:bodyPr/>
        <a:lstStyle/>
        <a:p>
          <a:endParaRPr lang="ru-RU"/>
        </a:p>
      </dgm:t>
    </dgm:pt>
    <dgm:pt modelId="{536FEFF2-76B5-439B-8517-5FDCED3637B3}" type="pres">
      <dgm:prSet presAssocID="{BF05ECE5-E96C-44A1-8573-7412B053CE10}" presName="connSite2" presStyleCnt="0"/>
      <dgm:spPr/>
      <dgm:t>
        <a:bodyPr/>
        <a:lstStyle/>
        <a:p>
          <a:endParaRPr lang="ru-RU"/>
        </a:p>
      </dgm:t>
    </dgm:pt>
    <dgm:pt modelId="{51EED9C4-2CC8-459B-9325-6AC993DF9AF1}" type="pres">
      <dgm:prSet presAssocID="{586A090F-38DC-4594-91D2-F566F7E7A7B8}" presName="Name18" presStyleLbl="sibTrans2D1" presStyleIdx="1" presStyleCnt="3"/>
      <dgm:spPr/>
      <dgm:t>
        <a:bodyPr/>
        <a:lstStyle/>
        <a:p>
          <a:endParaRPr lang="ru-RU"/>
        </a:p>
      </dgm:t>
    </dgm:pt>
    <dgm:pt modelId="{1A39CE24-9675-485D-BF21-EA4017A9E692}" type="pres">
      <dgm:prSet presAssocID="{64462722-B568-495F-B966-E30727C3467D}" presName="composite1" presStyleCnt="0"/>
      <dgm:spPr/>
      <dgm:t>
        <a:bodyPr/>
        <a:lstStyle/>
        <a:p>
          <a:endParaRPr lang="ru-RU"/>
        </a:p>
      </dgm:t>
    </dgm:pt>
    <dgm:pt modelId="{74C25DED-47FA-4E14-A1F3-EE437824A6E4}" type="pres">
      <dgm:prSet presAssocID="{64462722-B568-495F-B966-E30727C3467D}" presName="dummyNode1" presStyleLbl="node1" presStyleIdx="1" presStyleCnt="4"/>
      <dgm:spPr/>
      <dgm:t>
        <a:bodyPr/>
        <a:lstStyle/>
        <a:p>
          <a:endParaRPr lang="ru-RU"/>
        </a:p>
      </dgm:t>
    </dgm:pt>
    <dgm:pt modelId="{7C36DF62-9A51-4797-940E-506C76D6BE70}" type="pres">
      <dgm:prSet presAssocID="{64462722-B568-495F-B966-E30727C3467D}" presName="childNode1" presStyleLbl="bgAcc1" presStyleIdx="2" presStyleCnt="4">
        <dgm:presLayoutVars>
          <dgm:bulletEnabled val="1"/>
        </dgm:presLayoutVars>
      </dgm:prSet>
      <dgm:spPr>
        <a:ln>
          <a:solidFill>
            <a:schemeClr val="tx1">
              <a:lumMod val="85000"/>
              <a:lumOff val="15000"/>
            </a:schemeClr>
          </a:solidFill>
        </a:ln>
      </dgm:spPr>
      <dgm:t>
        <a:bodyPr/>
        <a:lstStyle/>
        <a:p>
          <a:endParaRPr lang="ru-RU"/>
        </a:p>
      </dgm:t>
    </dgm:pt>
    <dgm:pt modelId="{32759F4E-6E36-4EE0-B281-9FD2AB6DCE1D}" type="pres">
      <dgm:prSet presAssocID="{64462722-B568-495F-B966-E30727C3467D}" presName="childNode1tx" presStyleLbl="bgAcc1" presStyleIdx="2" presStyleCnt="4">
        <dgm:presLayoutVars>
          <dgm:bulletEnabled val="1"/>
        </dgm:presLayoutVars>
      </dgm:prSet>
      <dgm:spPr/>
      <dgm:t>
        <a:bodyPr/>
        <a:lstStyle/>
        <a:p>
          <a:endParaRPr lang="ru-RU"/>
        </a:p>
      </dgm:t>
    </dgm:pt>
    <dgm:pt modelId="{86D58B6E-7ACC-4D35-8D9F-2EE709D85C3E}" type="pres">
      <dgm:prSet presAssocID="{64462722-B568-495F-B966-E30727C3467D}" presName="parentNode1" presStyleLbl="node1" presStyleIdx="2" presStyleCnt="4">
        <dgm:presLayoutVars>
          <dgm:chMax val="1"/>
          <dgm:bulletEnabled val="1"/>
        </dgm:presLayoutVars>
      </dgm:prSet>
      <dgm:spPr/>
      <dgm:t>
        <a:bodyPr/>
        <a:lstStyle/>
        <a:p>
          <a:endParaRPr lang="ru-RU"/>
        </a:p>
      </dgm:t>
    </dgm:pt>
    <dgm:pt modelId="{FCC45231-4729-4CE1-83CC-4008FDD64B92}" type="pres">
      <dgm:prSet presAssocID="{64462722-B568-495F-B966-E30727C3467D}" presName="connSite1" presStyleCnt="0"/>
      <dgm:spPr/>
      <dgm:t>
        <a:bodyPr/>
        <a:lstStyle/>
        <a:p>
          <a:endParaRPr lang="ru-RU"/>
        </a:p>
      </dgm:t>
    </dgm:pt>
    <dgm:pt modelId="{31D699B0-9005-4451-8575-A259A2C51CDC}" type="pres">
      <dgm:prSet presAssocID="{82752A8F-7794-46CC-89D6-033F3DF78AFF}" presName="Name9" presStyleLbl="sibTrans2D1" presStyleIdx="2" presStyleCnt="3"/>
      <dgm:spPr/>
      <dgm:t>
        <a:bodyPr/>
        <a:lstStyle/>
        <a:p>
          <a:endParaRPr lang="ru-RU"/>
        </a:p>
      </dgm:t>
    </dgm:pt>
    <dgm:pt modelId="{32AA1BB7-147C-4A39-B294-F1B323A4EF23}" type="pres">
      <dgm:prSet presAssocID="{8BAA1A63-A124-4B85-A28A-F6A307271630}" presName="composite2" presStyleCnt="0"/>
      <dgm:spPr/>
      <dgm:t>
        <a:bodyPr/>
        <a:lstStyle/>
        <a:p>
          <a:endParaRPr lang="ru-RU"/>
        </a:p>
      </dgm:t>
    </dgm:pt>
    <dgm:pt modelId="{2981B1F7-1B1A-4E8E-8EF6-C6E2F7C80C39}" type="pres">
      <dgm:prSet presAssocID="{8BAA1A63-A124-4B85-A28A-F6A307271630}" presName="dummyNode2" presStyleLbl="node1" presStyleIdx="2" presStyleCnt="4"/>
      <dgm:spPr/>
      <dgm:t>
        <a:bodyPr/>
        <a:lstStyle/>
        <a:p>
          <a:endParaRPr lang="ru-RU"/>
        </a:p>
      </dgm:t>
    </dgm:pt>
    <dgm:pt modelId="{0353B266-57AD-4087-A524-A68F3D0126FD}" type="pres">
      <dgm:prSet presAssocID="{8BAA1A63-A124-4B85-A28A-F6A307271630}" presName="childNode2" presStyleLbl="bgAcc1" presStyleIdx="3" presStyleCnt="4">
        <dgm:presLayoutVars>
          <dgm:bulletEnabled val="1"/>
        </dgm:presLayoutVars>
      </dgm:prSet>
      <dgm:spPr>
        <a:ln>
          <a:solidFill>
            <a:schemeClr val="tx1">
              <a:lumMod val="85000"/>
              <a:lumOff val="15000"/>
            </a:schemeClr>
          </a:solidFill>
        </a:ln>
      </dgm:spPr>
      <dgm:t>
        <a:bodyPr/>
        <a:lstStyle/>
        <a:p>
          <a:endParaRPr lang="ru-RU"/>
        </a:p>
      </dgm:t>
    </dgm:pt>
    <dgm:pt modelId="{EE43C831-BA0C-405E-97FE-DAFEC54E3D47}" type="pres">
      <dgm:prSet presAssocID="{8BAA1A63-A124-4B85-A28A-F6A307271630}" presName="childNode2tx" presStyleLbl="bgAcc1" presStyleIdx="3" presStyleCnt="4">
        <dgm:presLayoutVars>
          <dgm:bulletEnabled val="1"/>
        </dgm:presLayoutVars>
      </dgm:prSet>
      <dgm:spPr/>
      <dgm:t>
        <a:bodyPr/>
        <a:lstStyle/>
        <a:p>
          <a:endParaRPr lang="ru-RU"/>
        </a:p>
      </dgm:t>
    </dgm:pt>
    <dgm:pt modelId="{08BC05C0-DE17-446A-A355-64D09F4084D5}" type="pres">
      <dgm:prSet presAssocID="{8BAA1A63-A124-4B85-A28A-F6A307271630}" presName="parentNode2" presStyleLbl="node1" presStyleIdx="3" presStyleCnt="4">
        <dgm:presLayoutVars>
          <dgm:chMax val="0"/>
          <dgm:bulletEnabled val="1"/>
        </dgm:presLayoutVars>
      </dgm:prSet>
      <dgm:spPr/>
      <dgm:t>
        <a:bodyPr/>
        <a:lstStyle/>
        <a:p>
          <a:endParaRPr lang="ru-RU"/>
        </a:p>
      </dgm:t>
    </dgm:pt>
    <dgm:pt modelId="{C8C7C913-4AA1-4A80-ABF4-7BAC2ED756C2}" type="pres">
      <dgm:prSet presAssocID="{8BAA1A63-A124-4B85-A28A-F6A307271630}" presName="connSite2" presStyleCnt="0"/>
      <dgm:spPr/>
      <dgm:t>
        <a:bodyPr/>
        <a:lstStyle/>
        <a:p>
          <a:endParaRPr lang="ru-RU"/>
        </a:p>
      </dgm:t>
    </dgm:pt>
  </dgm:ptLst>
  <dgm:cxnLst>
    <dgm:cxn modelId="{5626808C-7A23-4A1D-8816-41C3AD2B40F9}" type="presOf" srcId="{8BAA1A63-A124-4B85-A28A-F6A307271630}" destId="{08BC05C0-DE17-446A-A355-64D09F4084D5}" srcOrd="0" destOrd="0" presId="urn:microsoft.com/office/officeart/2005/8/layout/hProcess4"/>
    <dgm:cxn modelId="{5E1DE9E7-7C0D-44A2-A95E-DF662669E645}" srcId="{C0E3E91F-C6A8-41F5-9AE6-520DA055DFAA}" destId="{8BAA1A63-A124-4B85-A28A-F6A307271630}" srcOrd="3" destOrd="0" parTransId="{3076B301-90DF-4C0B-B705-7655AA0F49FB}" sibTransId="{7177F21B-13AD-42FA-82C4-55A4D82B6A96}"/>
    <dgm:cxn modelId="{EC224E9E-3335-4189-A992-1CEB28B00CEE}" srcId="{C0E3E91F-C6A8-41F5-9AE6-520DA055DFAA}" destId="{64462722-B568-495F-B966-E30727C3467D}" srcOrd="2" destOrd="0" parTransId="{7EF27EBC-16E8-4464-B463-9F463AB76817}" sibTransId="{82752A8F-7794-46CC-89D6-033F3DF78AFF}"/>
    <dgm:cxn modelId="{33E5A010-ADD0-42B3-93CD-345043331807}" type="presOf" srcId="{535F1434-3C03-4275-94CC-275FCB2F97C9}" destId="{F980FAC9-E6C5-4801-9DA0-18B580A20113}" srcOrd="0" destOrd="0" presId="urn:microsoft.com/office/officeart/2005/8/layout/hProcess4"/>
    <dgm:cxn modelId="{2F3D890C-E336-4DB1-A189-83B7498266A4}" srcId="{C0E3E91F-C6A8-41F5-9AE6-520DA055DFAA}" destId="{BF05ECE5-E96C-44A1-8573-7412B053CE10}" srcOrd="1" destOrd="0" parTransId="{2BE653D1-0862-4859-8793-4328E2B29CF3}" sibTransId="{586A090F-38DC-4594-91D2-F566F7E7A7B8}"/>
    <dgm:cxn modelId="{BBDC7800-0ABA-4273-BFE3-BEA92349D95C}" type="presOf" srcId="{F6B32794-F35B-4D11-8B35-873411EB23DE}" destId="{6865C4D1-2371-4AF5-B310-F3B920FBB3D9}" srcOrd="0" destOrd="0" presId="urn:microsoft.com/office/officeart/2005/8/layout/hProcess4"/>
    <dgm:cxn modelId="{CD3E02D6-50FE-4D44-9EC8-8DA9BAEC7466}" type="presOf" srcId="{64462722-B568-495F-B966-E30727C3467D}" destId="{86D58B6E-7ACC-4D35-8D9F-2EE709D85C3E}" srcOrd="0" destOrd="0" presId="urn:microsoft.com/office/officeart/2005/8/layout/hProcess4"/>
    <dgm:cxn modelId="{7C99D2A9-506B-4563-A99A-5BF918402786}" type="presOf" srcId="{C0E3E91F-C6A8-41F5-9AE6-520DA055DFAA}" destId="{1F2C609D-C2BD-4B9B-B4B8-136F218C2CFA}" srcOrd="0" destOrd="0" presId="urn:microsoft.com/office/officeart/2005/8/layout/hProcess4"/>
    <dgm:cxn modelId="{8CE660E2-CDAE-46A3-A6B1-5012FDB9A02A}" type="presOf" srcId="{586A090F-38DC-4594-91D2-F566F7E7A7B8}" destId="{51EED9C4-2CC8-459B-9325-6AC993DF9AF1}" srcOrd="0" destOrd="0" presId="urn:microsoft.com/office/officeart/2005/8/layout/hProcess4"/>
    <dgm:cxn modelId="{6C151774-1F13-473B-AB78-BD03E5F924D7}" type="presOf" srcId="{BF05ECE5-E96C-44A1-8573-7412B053CE10}" destId="{3DD70F0C-723C-4EB1-9B9D-F6D472FA7203}" srcOrd="0" destOrd="0" presId="urn:microsoft.com/office/officeart/2005/8/layout/hProcess4"/>
    <dgm:cxn modelId="{78439AAB-EBE6-4813-A3CB-8042DE5D8099}" srcId="{C0E3E91F-C6A8-41F5-9AE6-520DA055DFAA}" destId="{535F1434-3C03-4275-94CC-275FCB2F97C9}" srcOrd="0" destOrd="0" parTransId="{4799DFE2-18D4-4BBE-9C62-9CE3B281978D}" sibTransId="{F6B32794-F35B-4D11-8B35-873411EB23DE}"/>
    <dgm:cxn modelId="{9C74BE8F-76D9-4745-9295-13C4E54AA65D}" type="presOf" srcId="{82752A8F-7794-46CC-89D6-033F3DF78AFF}" destId="{31D699B0-9005-4451-8575-A259A2C51CDC}" srcOrd="0" destOrd="0" presId="urn:microsoft.com/office/officeart/2005/8/layout/hProcess4"/>
    <dgm:cxn modelId="{0853739F-7F0D-4AB5-AA11-400A41E9D3BC}" type="presParOf" srcId="{1F2C609D-C2BD-4B9B-B4B8-136F218C2CFA}" destId="{B96A6AEF-AD9F-4712-AFD5-EA1FFE0887BF}" srcOrd="0" destOrd="0" presId="urn:microsoft.com/office/officeart/2005/8/layout/hProcess4"/>
    <dgm:cxn modelId="{509C499C-E870-4E2C-A768-A21A0CDD714F}" type="presParOf" srcId="{1F2C609D-C2BD-4B9B-B4B8-136F218C2CFA}" destId="{B89A90F1-4EA8-4F3C-B8F9-B03DC55E522A}" srcOrd="1" destOrd="0" presId="urn:microsoft.com/office/officeart/2005/8/layout/hProcess4"/>
    <dgm:cxn modelId="{02A9CAE0-4606-477B-95E1-3C1DD8124363}" type="presParOf" srcId="{1F2C609D-C2BD-4B9B-B4B8-136F218C2CFA}" destId="{B498ABCB-4A91-42F4-8563-7A61E1544300}" srcOrd="2" destOrd="0" presId="urn:microsoft.com/office/officeart/2005/8/layout/hProcess4"/>
    <dgm:cxn modelId="{ECD893D3-7D21-49B3-866F-F8A1E83BB223}" type="presParOf" srcId="{B498ABCB-4A91-42F4-8563-7A61E1544300}" destId="{57AC5F72-C3F5-4024-A7A8-40F71E1A12AE}" srcOrd="0" destOrd="0" presId="urn:microsoft.com/office/officeart/2005/8/layout/hProcess4"/>
    <dgm:cxn modelId="{C1F4D4A2-166B-41EB-BE5C-FDA6F5B2A8B5}" type="presParOf" srcId="{57AC5F72-C3F5-4024-A7A8-40F71E1A12AE}" destId="{B40CDB05-92C9-4A4C-B96A-8B0E7A4E6E6B}" srcOrd="0" destOrd="0" presId="urn:microsoft.com/office/officeart/2005/8/layout/hProcess4"/>
    <dgm:cxn modelId="{638496E7-EFAC-4583-A8AE-5F27CA89A5EC}" type="presParOf" srcId="{57AC5F72-C3F5-4024-A7A8-40F71E1A12AE}" destId="{E2ACCB48-B150-4FC4-9797-4F741A0F60FD}" srcOrd="1" destOrd="0" presId="urn:microsoft.com/office/officeart/2005/8/layout/hProcess4"/>
    <dgm:cxn modelId="{2B3B3C59-457C-47AB-8E3F-69A4E1900FBC}" type="presParOf" srcId="{57AC5F72-C3F5-4024-A7A8-40F71E1A12AE}" destId="{7218EB3B-ECAE-4645-8D08-A4300C935C88}" srcOrd="2" destOrd="0" presId="urn:microsoft.com/office/officeart/2005/8/layout/hProcess4"/>
    <dgm:cxn modelId="{1C5B715F-67F6-4F2F-BD8B-D29A85C8FC12}" type="presParOf" srcId="{57AC5F72-C3F5-4024-A7A8-40F71E1A12AE}" destId="{F980FAC9-E6C5-4801-9DA0-18B580A20113}" srcOrd="3" destOrd="0" presId="urn:microsoft.com/office/officeart/2005/8/layout/hProcess4"/>
    <dgm:cxn modelId="{5CD12085-08AC-4687-885C-6EE2317BE7FE}" type="presParOf" srcId="{57AC5F72-C3F5-4024-A7A8-40F71E1A12AE}" destId="{5E12A975-3E5C-4DFE-9651-6792508E5224}" srcOrd="4" destOrd="0" presId="urn:microsoft.com/office/officeart/2005/8/layout/hProcess4"/>
    <dgm:cxn modelId="{E2A02FF6-13C5-4525-A77E-70F714D6DA4C}" type="presParOf" srcId="{B498ABCB-4A91-42F4-8563-7A61E1544300}" destId="{6865C4D1-2371-4AF5-B310-F3B920FBB3D9}" srcOrd="1" destOrd="0" presId="urn:microsoft.com/office/officeart/2005/8/layout/hProcess4"/>
    <dgm:cxn modelId="{A0197206-6137-4D40-B044-0624A640439B}" type="presParOf" srcId="{B498ABCB-4A91-42F4-8563-7A61E1544300}" destId="{B4A2FFC0-8A63-4AEA-BC79-B8A623884379}" srcOrd="2" destOrd="0" presId="urn:microsoft.com/office/officeart/2005/8/layout/hProcess4"/>
    <dgm:cxn modelId="{808BBC11-52AA-4ADF-B8D9-B09D2C723533}" type="presParOf" srcId="{B4A2FFC0-8A63-4AEA-BC79-B8A623884379}" destId="{ADB2F763-26BD-458C-9149-3E458363305F}" srcOrd="0" destOrd="0" presId="urn:microsoft.com/office/officeart/2005/8/layout/hProcess4"/>
    <dgm:cxn modelId="{0C9FA88D-9EB4-4402-A9DF-6BCDBECEE92A}" type="presParOf" srcId="{B4A2FFC0-8A63-4AEA-BC79-B8A623884379}" destId="{E2436A1F-09CA-4EF1-A025-EB0603D0ACF0}" srcOrd="1" destOrd="0" presId="urn:microsoft.com/office/officeart/2005/8/layout/hProcess4"/>
    <dgm:cxn modelId="{ED4CE4B1-4964-4F00-93F6-27F624B107F9}" type="presParOf" srcId="{B4A2FFC0-8A63-4AEA-BC79-B8A623884379}" destId="{5039C6BD-C960-479B-B7B2-BA93782F5492}" srcOrd="2" destOrd="0" presId="urn:microsoft.com/office/officeart/2005/8/layout/hProcess4"/>
    <dgm:cxn modelId="{272B3FDD-0E92-4730-BF29-BEA6D7F7A7D3}" type="presParOf" srcId="{B4A2FFC0-8A63-4AEA-BC79-B8A623884379}" destId="{3DD70F0C-723C-4EB1-9B9D-F6D472FA7203}" srcOrd="3" destOrd="0" presId="urn:microsoft.com/office/officeart/2005/8/layout/hProcess4"/>
    <dgm:cxn modelId="{88469DF5-8F9F-4FC9-8312-B46FFD43E7CF}" type="presParOf" srcId="{B4A2FFC0-8A63-4AEA-BC79-B8A623884379}" destId="{536FEFF2-76B5-439B-8517-5FDCED3637B3}" srcOrd="4" destOrd="0" presId="urn:microsoft.com/office/officeart/2005/8/layout/hProcess4"/>
    <dgm:cxn modelId="{F423F24D-0B1F-48C0-9FCF-35084A7D45EA}" type="presParOf" srcId="{B498ABCB-4A91-42F4-8563-7A61E1544300}" destId="{51EED9C4-2CC8-459B-9325-6AC993DF9AF1}" srcOrd="3" destOrd="0" presId="urn:microsoft.com/office/officeart/2005/8/layout/hProcess4"/>
    <dgm:cxn modelId="{CF5CD3B7-F7E4-4751-B85E-8491F3E4813F}" type="presParOf" srcId="{B498ABCB-4A91-42F4-8563-7A61E1544300}" destId="{1A39CE24-9675-485D-BF21-EA4017A9E692}" srcOrd="4" destOrd="0" presId="urn:microsoft.com/office/officeart/2005/8/layout/hProcess4"/>
    <dgm:cxn modelId="{6801234A-E388-4E11-957F-7AC5D9CD5681}" type="presParOf" srcId="{1A39CE24-9675-485D-BF21-EA4017A9E692}" destId="{74C25DED-47FA-4E14-A1F3-EE437824A6E4}" srcOrd="0" destOrd="0" presId="urn:microsoft.com/office/officeart/2005/8/layout/hProcess4"/>
    <dgm:cxn modelId="{959A10FD-DDB5-427B-9193-5FAB7FE8F0CD}" type="presParOf" srcId="{1A39CE24-9675-485D-BF21-EA4017A9E692}" destId="{7C36DF62-9A51-4797-940E-506C76D6BE70}" srcOrd="1" destOrd="0" presId="urn:microsoft.com/office/officeart/2005/8/layout/hProcess4"/>
    <dgm:cxn modelId="{B056F717-88E2-4B8C-BA31-1D4FAAC1C5DB}" type="presParOf" srcId="{1A39CE24-9675-485D-BF21-EA4017A9E692}" destId="{32759F4E-6E36-4EE0-B281-9FD2AB6DCE1D}" srcOrd="2" destOrd="0" presId="urn:microsoft.com/office/officeart/2005/8/layout/hProcess4"/>
    <dgm:cxn modelId="{07E3F4E5-CA8C-495B-8052-1597CE6A7221}" type="presParOf" srcId="{1A39CE24-9675-485D-BF21-EA4017A9E692}" destId="{86D58B6E-7ACC-4D35-8D9F-2EE709D85C3E}" srcOrd="3" destOrd="0" presId="urn:microsoft.com/office/officeart/2005/8/layout/hProcess4"/>
    <dgm:cxn modelId="{D8CE227D-9659-4718-A644-1A1239E49631}" type="presParOf" srcId="{1A39CE24-9675-485D-BF21-EA4017A9E692}" destId="{FCC45231-4729-4CE1-83CC-4008FDD64B92}" srcOrd="4" destOrd="0" presId="urn:microsoft.com/office/officeart/2005/8/layout/hProcess4"/>
    <dgm:cxn modelId="{599D9A32-A42D-44E5-9BD9-D9EB3A20935D}" type="presParOf" srcId="{B498ABCB-4A91-42F4-8563-7A61E1544300}" destId="{31D699B0-9005-4451-8575-A259A2C51CDC}" srcOrd="5" destOrd="0" presId="urn:microsoft.com/office/officeart/2005/8/layout/hProcess4"/>
    <dgm:cxn modelId="{69D83A7B-70D8-4C0D-89AA-10F316DF87D8}" type="presParOf" srcId="{B498ABCB-4A91-42F4-8563-7A61E1544300}" destId="{32AA1BB7-147C-4A39-B294-F1B323A4EF23}" srcOrd="6" destOrd="0" presId="urn:microsoft.com/office/officeart/2005/8/layout/hProcess4"/>
    <dgm:cxn modelId="{6B5A20F5-67BA-49DF-9D8E-725825EB1A16}" type="presParOf" srcId="{32AA1BB7-147C-4A39-B294-F1B323A4EF23}" destId="{2981B1F7-1B1A-4E8E-8EF6-C6E2F7C80C39}" srcOrd="0" destOrd="0" presId="urn:microsoft.com/office/officeart/2005/8/layout/hProcess4"/>
    <dgm:cxn modelId="{94490916-0F78-4DFC-9724-508B04870CB2}" type="presParOf" srcId="{32AA1BB7-147C-4A39-B294-F1B323A4EF23}" destId="{0353B266-57AD-4087-A524-A68F3D0126FD}" srcOrd="1" destOrd="0" presId="urn:microsoft.com/office/officeart/2005/8/layout/hProcess4"/>
    <dgm:cxn modelId="{639A2D13-2DCA-4074-835F-CED2F2C4ACB4}" type="presParOf" srcId="{32AA1BB7-147C-4A39-B294-F1B323A4EF23}" destId="{EE43C831-BA0C-405E-97FE-DAFEC54E3D47}" srcOrd="2" destOrd="0" presId="urn:microsoft.com/office/officeart/2005/8/layout/hProcess4"/>
    <dgm:cxn modelId="{D0C238B0-C05C-4F6D-85F8-8AD35505EE98}" type="presParOf" srcId="{32AA1BB7-147C-4A39-B294-F1B323A4EF23}" destId="{08BC05C0-DE17-446A-A355-64D09F4084D5}" srcOrd="3" destOrd="0" presId="urn:microsoft.com/office/officeart/2005/8/layout/hProcess4"/>
    <dgm:cxn modelId="{3C6FCC81-0F3D-4749-A39C-F1A44C26FFD5}" type="presParOf" srcId="{32AA1BB7-147C-4A39-B294-F1B323A4EF23}" destId="{C8C7C913-4AA1-4A80-ABF4-7BAC2ED756C2}"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76EF73-07CB-464E-9DB7-14C76CA71982}" type="datetimeFigureOut">
              <a:rPr lang="ru-RU" smtClean="0"/>
              <a:t>16.05.2020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F7CBD9-D866-4478-B0EF-689AC99263BB}" type="slidenum">
              <a:rPr lang="ru-RU" smtClean="0"/>
              <a:t>‹#›</a:t>
            </a:fld>
            <a:endParaRPr lang="ru-RU"/>
          </a:p>
        </p:txBody>
      </p:sp>
    </p:spTree>
    <p:extLst>
      <p:ext uri="{BB962C8B-B14F-4D97-AF65-F5344CB8AC3E}">
        <p14:creationId xmlns:p14="http://schemas.microsoft.com/office/powerpoint/2010/main" val="4066593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smtClean="0">
                <a:solidFill>
                  <a:schemeClr val="tx1"/>
                </a:solidFill>
                <a:effectLst/>
                <a:latin typeface="+mn-lt"/>
                <a:ea typeface="+mn-ea"/>
                <a:cs typeface="+mn-cs"/>
              </a:rPr>
              <a:t>Good afternoon, fellow researchers, soon-to-be philosophy doctors and scientist wannabes. Today I am going to talk about DBD-induced oxidation of olefins. This is basically, what I do at work these days. </a:t>
            </a:r>
            <a:endParaRPr lang="ru-RU" dirty="0"/>
          </a:p>
        </p:txBody>
      </p:sp>
      <p:sp>
        <p:nvSpPr>
          <p:cNvPr id="4" name="Номер слайда 3"/>
          <p:cNvSpPr>
            <a:spLocks noGrp="1"/>
          </p:cNvSpPr>
          <p:nvPr>
            <p:ph type="sldNum" sz="quarter" idx="10"/>
          </p:nvPr>
        </p:nvSpPr>
        <p:spPr/>
        <p:txBody>
          <a:bodyPr/>
          <a:lstStyle/>
          <a:p>
            <a:fld id="{3CF7CBD9-D866-4478-B0EF-689AC99263BB}" type="slidenum">
              <a:rPr lang="ru-RU" smtClean="0"/>
              <a:t>1</a:t>
            </a:fld>
            <a:endParaRPr lang="ru-RU"/>
          </a:p>
        </p:txBody>
      </p:sp>
    </p:spTree>
    <p:extLst>
      <p:ext uri="{BB962C8B-B14F-4D97-AF65-F5344CB8AC3E}">
        <p14:creationId xmlns:p14="http://schemas.microsoft.com/office/powerpoint/2010/main" val="2721382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smtClean="0">
                <a:solidFill>
                  <a:schemeClr val="tx1"/>
                </a:solidFill>
                <a:effectLst/>
                <a:latin typeface="+mn-lt"/>
                <a:ea typeface="+mn-ea"/>
                <a:cs typeface="+mn-cs"/>
              </a:rPr>
              <a:t>Feeding and measuring of the amount of olefin in the gaseous state is carried out by means of a peristaltic pump. In the next step, the olefin mixed with oxygen enters the reactor. The reactor is cooled down by means of a cryogenic unit to about - 50 °C, the olefin is liquefied and the oxidation process takes place under the influence of a barrier discharge. </a:t>
            </a:r>
            <a:endParaRPr lang="ru-RU" dirty="0"/>
          </a:p>
        </p:txBody>
      </p:sp>
      <p:sp>
        <p:nvSpPr>
          <p:cNvPr id="4" name="Номер слайда 3"/>
          <p:cNvSpPr>
            <a:spLocks noGrp="1"/>
          </p:cNvSpPr>
          <p:nvPr>
            <p:ph type="sldNum" sz="quarter" idx="10"/>
          </p:nvPr>
        </p:nvSpPr>
        <p:spPr/>
        <p:txBody>
          <a:bodyPr/>
          <a:lstStyle/>
          <a:p>
            <a:fld id="{3CF7CBD9-D866-4478-B0EF-689AC99263BB}" type="slidenum">
              <a:rPr lang="ru-RU" smtClean="0"/>
              <a:t>10</a:t>
            </a:fld>
            <a:endParaRPr lang="ru-RU"/>
          </a:p>
        </p:txBody>
      </p:sp>
    </p:spTree>
    <p:extLst>
      <p:ext uri="{BB962C8B-B14F-4D97-AF65-F5344CB8AC3E}">
        <p14:creationId xmlns:p14="http://schemas.microsoft.com/office/powerpoint/2010/main" val="18441021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b="1" kern="1200" dirty="0" smtClean="0">
                <a:solidFill>
                  <a:schemeClr val="tx1"/>
                </a:solidFill>
                <a:effectLst/>
                <a:latin typeface="+mn-lt"/>
                <a:ea typeface="+mn-ea"/>
                <a:cs typeface="+mn-cs"/>
              </a:rPr>
              <a:t>Cryogenic unit</a:t>
            </a:r>
            <a:r>
              <a:rPr lang="en-US" sz="1200" kern="1200" dirty="0" smtClean="0">
                <a:solidFill>
                  <a:schemeClr val="tx1"/>
                </a:solidFill>
                <a:effectLst/>
                <a:latin typeface="+mn-lt"/>
                <a:ea typeface="+mn-ea"/>
                <a:cs typeface="+mn-cs"/>
              </a:rPr>
              <a:t> - the cryogenic unit shown on the slide consists of a refrigeration bath and a control unit. The coolant is poured into the refrigeration bath. The control unit is installed in the bath with the coolant that circulates through a closed system between the reactor and the bath by means of a pump. The temperature of the circulating thermal fluid is between -45 and -60 °C.</a:t>
            </a:r>
            <a:endParaRPr lang="ru-RU" dirty="0"/>
          </a:p>
        </p:txBody>
      </p:sp>
      <p:sp>
        <p:nvSpPr>
          <p:cNvPr id="4" name="Номер слайда 3"/>
          <p:cNvSpPr>
            <a:spLocks noGrp="1"/>
          </p:cNvSpPr>
          <p:nvPr>
            <p:ph type="sldNum" sz="quarter" idx="10"/>
          </p:nvPr>
        </p:nvSpPr>
        <p:spPr/>
        <p:txBody>
          <a:bodyPr/>
          <a:lstStyle/>
          <a:p>
            <a:fld id="{3CF7CBD9-D866-4478-B0EF-689AC99263BB}" type="slidenum">
              <a:rPr lang="ru-RU" smtClean="0"/>
              <a:t>12</a:t>
            </a:fld>
            <a:endParaRPr lang="ru-RU"/>
          </a:p>
        </p:txBody>
      </p:sp>
    </p:spTree>
    <p:extLst>
      <p:ext uri="{BB962C8B-B14F-4D97-AF65-F5344CB8AC3E}">
        <p14:creationId xmlns:p14="http://schemas.microsoft.com/office/powerpoint/2010/main" val="2051118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b="1" kern="1200" dirty="0" smtClean="0">
                <a:solidFill>
                  <a:schemeClr val="tx1"/>
                </a:solidFill>
                <a:effectLst/>
                <a:latin typeface="+mn-lt"/>
                <a:ea typeface="+mn-ea"/>
                <a:cs typeface="+mn-cs"/>
              </a:rPr>
              <a:t>Reactor</a:t>
            </a:r>
            <a:r>
              <a:rPr lang="en-US" sz="1200" kern="1200" dirty="0" smtClean="0">
                <a:solidFill>
                  <a:schemeClr val="tx1"/>
                </a:solidFill>
                <a:effectLst/>
                <a:latin typeface="+mn-lt"/>
                <a:ea typeface="+mn-ea"/>
                <a:cs typeface="+mn-cs"/>
              </a:rPr>
              <a:t> - the reactor model shown on the slide has a 2-level design. The lower level is used for cooling the reactor and the upper level for initiating oxidation under the barrier discharge. </a:t>
            </a:r>
            <a:endParaRPr lang="ru-RU" dirty="0"/>
          </a:p>
        </p:txBody>
      </p:sp>
      <p:sp>
        <p:nvSpPr>
          <p:cNvPr id="4" name="Номер слайда 3"/>
          <p:cNvSpPr>
            <a:spLocks noGrp="1"/>
          </p:cNvSpPr>
          <p:nvPr>
            <p:ph type="sldNum" sz="quarter" idx="10"/>
          </p:nvPr>
        </p:nvSpPr>
        <p:spPr/>
        <p:txBody>
          <a:bodyPr/>
          <a:lstStyle/>
          <a:p>
            <a:fld id="{3CF7CBD9-D866-4478-B0EF-689AC99263BB}" type="slidenum">
              <a:rPr lang="ru-RU" smtClean="0"/>
              <a:t>13</a:t>
            </a:fld>
            <a:endParaRPr lang="ru-RU"/>
          </a:p>
        </p:txBody>
      </p:sp>
    </p:spTree>
    <p:extLst>
      <p:ext uri="{BB962C8B-B14F-4D97-AF65-F5344CB8AC3E}">
        <p14:creationId xmlns:p14="http://schemas.microsoft.com/office/powerpoint/2010/main" val="18493888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smtClean="0">
                <a:solidFill>
                  <a:schemeClr val="tx1"/>
                </a:solidFill>
                <a:effectLst/>
                <a:latin typeface="+mn-lt"/>
                <a:ea typeface="+mn-ea"/>
                <a:cs typeface="+mn-cs"/>
              </a:rPr>
              <a:t>Most of the first year's work plan has already been done. A plasma chemical reactor and a cryogenic unit have been produced. The next step is to assemble a test bench and test the pilot unit under different operating conditions, and to identify the difficulties we may encountered during operation and handle them accordingly. </a:t>
            </a:r>
            <a:endParaRPr lang="ru-RU" dirty="0"/>
          </a:p>
        </p:txBody>
      </p:sp>
      <p:sp>
        <p:nvSpPr>
          <p:cNvPr id="4" name="Номер слайда 3"/>
          <p:cNvSpPr>
            <a:spLocks noGrp="1"/>
          </p:cNvSpPr>
          <p:nvPr>
            <p:ph type="sldNum" sz="quarter" idx="10"/>
          </p:nvPr>
        </p:nvSpPr>
        <p:spPr/>
        <p:txBody>
          <a:bodyPr/>
          <a:lstStyle/>
          <a:p>
            <a:fld id="{3CF7CBD9-D866-4478-B0EF-689AC99263BB}" type="slidenum">
              <a:rPr lang="ru-RU" smtClean="0"/>
              <a:t>14</a:t>
            </a:fld>
            <a:endParaRPr lang="ru-RU"/>
          </a:p>
        </p:txBody>
      </p:sp>
    </p:spTree>
    <p:extLst>
      <p:ext uri="{BB962C8B-B14F-4D97-AF65-F5344CB8AC3E}">
        <p14:creationId xmlns:p14="http://schemas.microsoft.com/office/powerpoint/2010/main" val="13041833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smtClean="0">
                <a:solidFill>
                  <a:schemeClr val="tx1"/>
                </a:solidFill>
                <a:effectLst/>
                <a:latin typeface="+mn-lt"/>
                <a:ea typeface="+mn-ea"/>
                <a:cs typeface="+mn-cs"/>
              </a:rPr>
              <a:t>All in all the work proposed goes as planned. It’s a shame I can’t share more with you as of now, but I enjoyed talking before you and I hope I’ll have a chance to tell more in plain English in the future. Thank you for listening and if you have questions, I’d be happy to try answering them.</a:t>
            </a:r>
            <a:endParaRPr lang="ru-RU" dirty="0"/>
          </a:p>
        </p:txBody>
      </p:sp>
      <p:sp>
        <p:nvSpPr>
          <p:cNvPr id="4" name="Номер слайда 3"/>
          <p:cNvSpPr>
            <a:spLocks noGrp="1"/>
          </p:cNvSpPr>
          <p:nvPr>
            <p:ph type="sldNum" sz="quarter" idx="10"/>
          </p:nvPr>
        </p:nvSpPr>
        <p:spPr/>
        <p:txBody>
          <a:bodyPr/>
          <a:lstStyle/>
          <a:p>
            <a:fld id="{3CF7CBD9-D866-4478-B0EF-689AC99263BB}" type="slidenum">
              <a:rPr lang="ru-RU" smtClean="0"/>
              <a:t>15</a:t>
            </a:fld>
            <a:endParaRPr lang="ru-RU"/>
          </a:p>
        </p:txBody>
      </p:sp>
    </p:spTree>
    <p:extLst>
      <p:ext uri="{BB962C8B-B14F-4D97-AF65-F5344CB8AC3E}">
        <p14:creationId xmlns:p14="http://schemas.microsoft.com/office/powerpoint/2010/main" val="4256065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smtClean="0">
                <a:solidFill>
                  <a:schemeClr val="tx1"/>
                </a:solidFill>
                <a:effectLst/>
                <a:latin typeface="+mn-lt"/>
                <a:ea typeface="+mn-ea"/>
                <a:cs typeface="+mn-cs"/>
              </a:rPr>
              <a:t>I will tell you why research in this direction is relevant. I’ll discuss the principle of reaction, the goals that were set, the work to be done and the tasks that have been completed so far. </a:t>
            </a:r>
            <a:endParaRPr lang="ru-RU" dirty="0"/>
          </a:p>
        </p:txBody>
      </p:sp>
      <p:sp>
        <p:nvSpPr>
          <p:cNvPr id="4" name="Номер слайда 3"/>
          <p:cNvSpPr>
            <a:spLocks noGrp="1"/>
          </p:cNvSpPr>
          <p:nvPr>
            <p:ph type="sldNum" sz="quarter" idx="10"/>
          </p:nvPr>
        </p:nvSpPr>
        <p:spPr/>
        <p:txBody>
          <a:bodyPr/>
          <a:lstStyle/>
          <a:p>
            <a:fld id="{3CF7CBD9-D866-4478-B0EF-689AC99263BB}" type="slidenum">
              <a:rPr lang="ru-RU" smtClean="0"/>
              <a:t>2</a:t>
            </a:fld>
            <a:endParaRPr lang="ru-RU"/>
          </a:p>
        </p:txBody>
      </p:sp>
    </p:spTree>
    <p:extLst>
      <p:ext uri="{BB962C8B-B14F-4D97-AF65-F5344CB8AC3E}">
        <p14:creationId xmlns:p14="http://schemas.microsoft.com/office/powerpoint/2010/main" val="2394167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smtClean="0">
                <a:solidFill>
                  <a:schemeClr val="tx1"/>
                </a:solidFill>
                <a:effectLst/>
                <a:latin typeface="+mn-lt"/>
                <a:ea typeface="+mn-ea"/>
                <a:cs typeface="+mn-cs"/>
              </a:rPr>
              <a:t>Oxidation of gaseous olefins C3-C4 for the synthesis of oxides is an important task in industrial organic synthesis. Liquid or gas-phase catalysts are used for that in chemical industry. However, these have essential limitations (preparation, regeneration of catalysts, high temperature and pressure requirements) which make researchers look for alternative ways to produce gaseous olefins. </a:t>
            </a:r>
            <a:endParaRPr lang="ru-RU" dirty="0"/>
          </a:p>
        </p:txBody>
      </p:sp>
      <p:sp>
        <p:nvSpPr>
          <p:cNvPr id="4" name="Номер слайда 3"/>
          <p:cNvSpPr>
            <a:spLocks noGrp="1"/>
          </p:cNvSpPr>
          <p:nvPr>
            <p:ph type="sldNum" sz="quarter" idx="10"/>
          </p:nvPr>
        </p:nvSpPr>
        <p:spPr/>
        <p:txBody>
          <a:bodyPr/>
          <a:lstStyle/>
          <a:p>
            <a:fld id="{3CF7CBD9-D866-4478-B0EF-689AC99263BB}" type="slidenum">
              <a:rPr lang="ru-RU" smtClean="0"/>
              <a:t>3</a:t>
            </a:fld>
            <a:endParaRPr lang="ru-RU"/>
          </a:p>
        </p:txBody>
      </p:sp>
    </p:spTree>
    <p:extLst>
      <p:ext uri="{BB962C8B-B14F-4D97-AF65-F5344CB8AC3E}">
        <p14:creationId xmlns:p14="http://schemas.microsoft.com/office/powerpoint/2010/main" val="3846665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smtClean="0">
                <a:solidFill>
                  <a:schemeClr val="tx1"/>
                </a:solidFill>
                <a:effectLst/>
                <a:latin typeface="+mn-lt"/>
                <a:ea typeface="+mn-ea"/>
                <a:cs typeface="+mn-cs"/>
              </a:rPr>
              <a:t>Provided everything goes as planned, we’ll get to study regularities in the process of oxidation of C3-C4 olefins in the barrier discharge for the first time ever; a kinetic model of the process will be developed. We expect to be able to come up with the mechanism of reaction; a new method of reaction control in the barrier discharge with participation of gaseous hydrocarbons will be proposed and substantiated. </a:t>
            </a:r>
            <a:endParaRPr lang="ru-RU" dirty="0"/>
          </a:p>
        </p:txBody>
      </p:sp>
      <p:sp>
        <p:nvSpPr>
          <p:cNvPr id="4" name="Номер слайда 3"/>
          <p:cNvSpPr>
            <a:spLocks noGrp="1"/>
          </p:cNvSpPr>
          <p:nvPr>
            <p:ph type="sldNum" sz="quarter" idx="10"/>
          </p:nvPr>
        </p:nvSpPr>
        <p:spPr/>
        <p:txBody>
          <a:bodyPr/>
          <a:lstStyle/>
          <a:p>
            <a:fld id="{3CF7CBD9-D866-4478-B0EF-689AC99263BB}" type="slidenum">
              <a:rPr lang="ru-RU" smtClean="0"/>
              <a:t>4</a:t>
            </a:fld>
            <a:endParaRPr lang="ru-RU"/>
          </a:p>
        </p:txBody>
      </p:sp>
    </p:spTree>
    <p:extLst>
      <p:ext uri="{BB962C8B-B14F-4D97-AF65-F5344CB8AC3E}">
        <p14:creationId xmlns:p14="http://schemas.microsoft.com/office/powerpoint/2010/main" val="789151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ru-RU" dirty="0"/>
          </a:p>
        </p:txBody>
      </p:sp>
      <p:sp>
        <p:nvSpPr>
          <p:cNvPr id="4" name="Номер слайда 3"/>
          <p:cNvSpPr>
            <a:spLocks noGrp="1"/>
          </p:cNvSpPr>
          <p:nvPr>
            <p:ph type="sldNum" sz="quarter" idx="10"/>
          </p:nvPr>
        </p:nvSpPr>
        <p:spPr/>
        <p:txBody>
          <a:bodyPr/>
          <a:lstStyle/>
          <a:p>
            <a:fld id="{3CF7CBD9-D866-4478-B0EF-689AC99263BB}" type="slidenum">
              <a:rPr lang="ru-RU" smtClean="0"/>
              <a:t>5</a:t>
            </a:fld>
            <a:endParaRPr lang="ru-RU"/>
          </a:p>
        </p:txBody>
      </p:sp>
    </p:spTree>
    <p:extLst>
      <p:ext uri="{BB962C8B-B14F-4D97-AF65-F5344CB8AC3E}">
        <p14:creationId xmlns:p14="http://schemas.microsoft.com/office/powerpoint/2010/main" val="3211460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Work</a:t>
            </a:r>
            <a:r>
              <a:rPr lang="en-US" baseline="0" dirty="0" smtClean="0"/>
              <a:t> p</a:t>
            </a:r>
            <a:r>
              <a:rPr lang="en-US" dirty="0" smtClean="0"/>
              <a:t>lan</a:t>
            </a:r>
            <a:r>
              <a:rPr lang="en-US" baseline="0" dirty="0" smtClean="0"/>
              <a:t> of the first year.</a:t>
            </a:r>
            <a:endParaRPr lang="ru-RU" dirty="0"/>
          </a:p>
        </p:txBody>
      </p:sp>
      <p:sp>
        <p:nvSpPr>
          <p:cNvPr id="4" name="Номер слайда 3"/>
          <p:cNvSpPr>
            <a:spLocks noGrp="1"/>
          </p:cNvSpPr>
          <p:nvPr>
            <p:ph type="sldNum" sz="quarter" idx="10"/>
          </p:nvPr>
        </p:nvSpPr>
        <p:spPr/>
        <p:txBody>
          <a:bodyPr/>
          <a:lstStyle/>
          <a:p>
            <a:fld id="{3CF7CBD9-D866-4478-B0EF-689AC99263BB}" type="slidenum">
              <a:rPr lang="ru-RU" smtClean="0"/>
              <a:t>6</a:t>
            </a:fld>
            <a:endParaRPr lang="ru-RU"/>
          </a:p>
        </p:txBody>
      </p:sp>
    </p:spTree>
    <p:extLst>
      <p:ext uri="{BB962C8B-B14F-4D97-AF65-F5344CB8AC3E}">
        <p14:creationId xmlns:p14="http://schemas.microsoft.com/office/powerpoint/2010/main" val="2352238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Work</a:t>
            </a:r>
            <a:r>
              <a:rPr lang="en-US" baseline="0" dirty="0" smtClean="0"/>
              <a:t> p</a:t>
            </a:r>
            <a:r>
              <a:rPr lang="en-US" dirty="0" smtClean="0"/>
              <a:t>lan of the second year.</a:t>
            </a:r>
            <a:endParaRPr lang="ru-RU" dirty="0"/>
          </a:p>
        </p:txBody>
      </p:sp>
      <p:sp>
        <p:nvSpPr>
          <p:cNvPr id="4" name="Номер слайда 3"/>
          <p:cNvSpPr>
            <a:spLocks noGrp="1"/>
          </p:cNvSpPr>
          <p:nvPr>
            <p:ph type="sldNum" sz="quarter" idx="10"/>
          </p:nvPr>
        </p:nvSpPr>
        <p:spPr/>
        <p:txBody>
          <a:bodyPr/>
          <a:lstStyle/>
          <a:p>
            <a:fld id="{3CF7CBD9-D866-4478-B0EF-689AC99263BB}" type="slidenum">
              <a:rPr lang="ru-RU" smtClean="0"/>
              <a:t>7</a:t>
            </a:fld>
            <a:endParaRPr lang="ru-RU"/>
          </a:p>
        </p:txBody>
      </p:sp>
    </p:spTree>
    <p:extLst>
      <p:ext uri="{BB962C8B-B14F-4D97-AF65-F5344CB8AC3E}">
        <p14:creationId xmlns:p14="http://schemas.microsoft.com/office/powerpoint/2010/main" val="3794021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Work</a:t>
            </a:r>
            <a:r>
              <a:rPr lang="en-US" baseline="0" dirty="0" smtClean="0"/>
              <a:t> p</a:t>
            </a:r>
            <a:r>
              <a:rPr lang="en-US" dirty="0" smtClean="0"/>
              <a:t>lan of the third year.</a:t>
            </a:r>
            <a:endParaRPr lang="ru-RU" dirty="0" smtClean="0"/>
          </a:p>
          <a:p>
            <a:endParaRPr lang="ru-RU" dirty="0"/>
          </a:p>
        </p:txBody>
      </p:sp>
      <p:sp>
        <p:nvSpPr>
          <p:cNvPr id="4" name="Номер слайда 3"/>
          <p:cNvSpPr>
            <a:spLocks noGrp="1"/>
          </p:cNvSpPr>
          <p:nvPr>
            <p:ph type="sldNum" sz="quarter" idx="10"/>
          </p:nvPr>
        </p:nvSpPr>
        <p:spPr/>
        <p:txBody>
          <a:bodyPr/>
          <a:lstStyle/>
          <a:p>
            <a:fld id="{3CF7CBD9-D866-4478-B0EF-689AC99263BB}" type="slidenum">
              <a:rPr lang="ru-RU" smtClean="0"/>
              <a:t>8</a:t>
            </a:fld>
            <a:endParaRPr lang="ru-RU"/>
          </a:p>
        </p:txBody>
      </p:sp>
    </p:spTree>
    <p:extLst>
      <p:ext uri="{BB962C8B-B14F-4D97-AF65-F5344CB8AC3E}">
        <p14:creationId xmlns:p14="http://schemas.microsoft.com/office/powerpoint/2010/main" val="2659535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Work plan of the fourth year.</a:t>
            </a:r>
            <a:r>
              <a:rPr lang="en-US" baseline="0" dirty="0" smtClean="0"/>
              <a:t> </a:t>
            </a:r>
            <a:r>
              <a:rPr lang="en-US" sz="1200" kern="1200" dirty="0" smtClean="0">
                <a:solidFill>
                  <a:schemeClr val="tx1"/>
                </a:solidFill>
                <a:effectLst/>
                <a:latin typeface="+mn-lt"/>
                <a:ea typeface="+mn-ea"/>
                <a:cs typeface="+mn-cs"/>
              </a:rPr>
              <a:t>I'm still at the beginning of my way and I have already achieved some of the goals, namely, the design and production of a plasma chemical reactor and a cryogenic unit. Why don’t we take a look at what they are in more detail. Let's start with the process.</a:t>
            </a:r>
            <a:endParaRPr lang="ru-RU"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ru-RU" dirty="0" smtClean="0"/>
          </a:p>
          <a:p>
            <a:endParaRPr lang="ru-RU" dirty="0"/>
          </a:p>
        </p:txBody>
      </p:sp>
      <p:sp>
        <p:nvSpPr>
          <p:cNvPr id="4" name="Номер слайда 3"/>
          <p:cNvSpPr>
            <a:spLocks noGrp="1"/>
          </p:cNvSpPr>
          <p:nvPr>
            <p:ph type="sldNum" sz="quarter" idx="10"/>
          </p:nvPr>
        </p:nvSpPr>
        <p:spPr/>
        <p:txBody>
          <a:bodyPr/>
          <a:lstStyle/>
          <a:p>
            <a:fld id="{3CF7CBD9-D866-4478-B0EF-689AC99263BB}" type="slidenum">
              <a:rPr lang="ru-RU" smtClean="0"/>
              <a:t>9</a:t>
            </a:fld>
            <a:endParaRPr lang="ru-RU"/>
          </a:p>
        </p:txBody>
      </p:sp>
    </p:spTree>
    <p:extLst>
      <p:ext uri="{BB962C8B-B14F-4D97-AF65-F5344CB8AC3E}">
        <p14:creationId xmlns:p14="http://schemas.microsoft.com/office/powerpoint/2010/main" val="2174169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999B64B-DE15-4771-80EC-F3CB435DBEF2}" type="datetime1">
              <a:rPr lang="ru-RU" smtClean="0"/>
              <a:t>16.05.2020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DB7D82A-C7BC-4648-85FE-1808C95F3A71}" type="slidenum">
              <a:rPr lang="ru-RU" smtClean="0"/>
              <a:t>‹#›</a:t>
            </a:fld>
            <a:endParaRPr lang="ru-RU"/>
          </a:p>
        </p:txBody>
      </p:sp>
    </p:spTree>
    <p:extLst>
      <p:ext uri="{BB962C8B-B14F-4D97-AF65-F5344CB8AC3E}">
        <p14:creationId xmlns:p14="http://schemas.microsoft.com/office/powerpoint/2010/main" val="42418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C28AD6D-1C30-4D3D-A3A9-EF3A634549BC}" type="datetime1">
              <a:rPr lang="ru-RU" smtClean="0"/>
              <a:t>16.05.2020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DB7D82A-C7BC-4648-85FE-1808C95F3A71}" type="slidenum">
              <a:rPr lang="ru-RU" smtClean="0"/>
              <a:t>‹#›</a:t>
            </a:fld>
            <a:endParaRPr lang="ru-RU"/>
          </a:p>
        </p:txBody>
      </p:sp>
    </p:spTree>
    <p:extLst>
      <p:ext uri="{BB962C8B-B14F-4D97-AF65-F5344CB8AC3E}">
        <p14:creationId xmlns:p14="http://schemas.microsoft.com/office/powerpoint/2010/main" val="273488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FA32310-796E-45D6-B2F5-C9D33D946A0E}" type="datetime1">
              <a:rPr lang="ru-RU" smtClean="0"/>
              <a:t>16.05.2020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DB7D82A-C7BC-4648-85FE-1808C95F3A71}" type="slidenum">
              <a:rPr lang="ru-RU" smtClean="0"/>
              <a:t>‹#›</a:t>
            </a:fld>
            <a:endParaRPr lang="ru-RU"/>
          </a:p>
        </p:txBody>
      </p:sp>
    </p:spTree>
    <p:extLst>
      <p:ext uri="{BB962C8B-B14F-4D97-AF65-F5344CB8AC3E}">
        <p14:creationId xmlns:p14="http://schemas.microsoft.com/office/powerpoint/2010/main" val="525108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93B1782-FC4C-47D2-BFC5-76CA9A6B4475}" type="datetime1">
              <a:rPr lang="ru-RU" smtClean="0"/>
              <a:t>16.05.2020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DB7D82A-C7BC-4648-85FE-1808C95F3A71}" type="slidenum">
              <a:rPr lang="ru-RU" smtClean="0"/>
              <a:t>‹#›</a:t>
            </a:fld>
            <a:endParaRPr lang="ru-RU"/>
          </a:p>
        </p:txBody>
      </p:sp>
    </p:spTree>
    <p:extLst>
      <p:ext uri="{BB962C8B-B14F-4D97-AF65-F5344CB8AC3E}">
        <p14:creationId xmlns:p14="http://schemas.microsoft.com/office/powerpoint/2010/main" val="334475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FDCE03F-CD7C-41D1-8F24-919907552F24}" type="datetime1">
              <a:rPr lang="ru-RU" smtClean="0"/>
              <a:t>16.05.2020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DB7D82A-C7BC-4648-85FE-1808C95F3A71}" type="slidenum">
              <a:rPr lang="ru-RU" smtClean="0"/>
              <a:t>‹#›</a:t>
            </a:fld>
            <a:endParaRPr lang="ru-RU"/>
          </a:p>
        </p:txBody>
      </p:sp>
    </p:spTree>
    <p:extLst>
      <p:ext uri="{BB962C8B-B14F-4D97-AF65-F5344CB8AC3E}">
        <p14:creationId xmlns:p14="http://schemas.microsoft.com/office/powerpoint/2010/main" val="2120104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FBE28B3-723D-4D68-84A1-7453F0958C84}" type="datetime1">
              <a:rPr lang="ru-RU" smtClean="0"/>
              <a:t>16.05.2020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DB7D82A-C7BC-4648-85FE-1808C95F3A71}" type="slidenum">
              <a:rPr lang="ru-RU" smtClean="0"/>
              <a:t>‹#›</a:t>
            </a:fld>
            <a:endParaRPr lang="ru-RU"/>
          </a:p>
        </p:txBody>
      </p:sp>
    </p:spTree>
    <p:extLst>
      <p:ext uri="{BB962C8B-B14F-4D97-AF65-F5344CB8AC3E}">
        <p14:creationId xmlns:p14="http://schemas.microsoft.com/office/powerpoint/2010/main" val="3419956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F475620-F570-4CA1-BB79-2191FF98B817}" type="datetime1">
              <a:rPr lang="ru-RU" smtClean="0"/>
              <a:t>16.05.2020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DB7D82A-C7BC-4648-85FE-1808C95F3A71}" type="slidenum">
              <a:rPr lang="ru-RU" smtClean="0"/>
              <a:t>‹#›</a:t>
            </a:fld>
            <a:endParaRPr lang="ru-RU"/>
          </a:p>
        </p:txBody>
      </p:sp>
    </p:spTree>
    <p:extLst>
      <p:ext uri="{BB962C8B-B14F-4D97-AF65-F5344CB8AC3E}">
        <p14:creationId xmlns:p14="http://schemas.microsoft.com/office/powerpoint/2010/main" val="745492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947F180-D3D3-4BDD-BE1A-7288900B1544}" type="datetime1">
              <a:rPr lang="ru-RU" smtClean="0"/>
              <a:t>16.05.2020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DB7D82A-C7BC-4648-85FE-1808C95F3A71}" type="slidenum">
              <a:rPr lang="ru-RU" smtClean="0"/>
              <a:t>‹#›</a:t>
            </a:fld>
            <a:endParaRPr lang="ru-RU"/>
          </a:p>
        </p:txBody>
      </p:sp>
    </p:spTree>
    <p:extLst>
      <p:ext uri="{BB962C8B-B14F-4D97-AF65-F5344CB8AC3E}">
        <p14:creationId xmlns:p14="http://schemas.microsoft.com/office/powerpoint/2010/main" val="1007987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34BBEF7-E08F-45C4-87BA-C2FA7FD94784}" type="datetime1">
              <a:rPr lang="ru-RU" smtClean="0"/>
              <a:t>16.05.2020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DB7D82A-C7BC-4648-85FE-1808C95F3A71}" type="slidenum">
              <a:rPr lang="ru-RU" smtClean="0"/>
              <a:t>‹#›</a:t>
            </a:fld>
            <a:endParaRPr lang="ru-RU"/>
          </a:p>
        </p:txBody>
      </p:sp>
    </p:spTree>
    <p:extLst>
      <p:ext uri="{BB962C8B-B14F-4D97-AF65-F5344CB8AC3E}">
        <p14:creationId xmlns:p14="http://schemas.microsoft.com/office/powerpoint/2010/main" val="461260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4D7484C-3137-42DC-AA3C-2650AD1F9A88}" type="datetime1">
              <a:rPr lang="ru-RU" smtClean="0"/>
              <a:t>16.05.2020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DB7D82A-C7BC-4648-85FE-1808C95F3A71}" type="slidenum">
              <a:rPr lang="ru-RU" smtClean="0"/>
              <a:t>‹#›</a:t>
            </a:fld>
            <a:endParaRPr lang="ru-RU"/>
          </a:p>
        </p:txBody>
      </p:sp>
    </p:spTree>
    <p:extLst>
      <p:ext uri="{BB962C8B-B14F-4D97-AF65-F5344CB8AC3E}">
        <p14:creationId xmlns:p14="http://schemas.microsoft.com/office/powerpoint/2010/main" val="1985648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F444B4B-3B03-4839-9DFD-69113DB40EEC}" type="datetime1">
              <a:rPr lang="ru-RU" smtClean="0"/>
              <a:t>16.05.2020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DB7D82A-C7BC-4648-85FE-1808C95F3A71}" type="slidenum">
              <a:rPr lang="ru-RU" smtClean="0"/>
              <a:t>‹#›</a:t>
            </a:fld>
            <a:endParaRPr lang="ru-RU"/>
          </a:p>
        </p:txBody>
      </p:sp>
    </p:spTree>
    <p:extLst>
      <p:ext uri="{BB962C8B-B14F-4D97-AF65-F5344CB8AC3E}">
        <p14:creationId xmlns:p14="http://schemas.microsoft.com/office/powerpoint/2010/main" val="1548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3602D4-28E0-4D42-93B7-F43EE03DBC4C}" type="datetime1">
              <a:rPr lang="ru-RU" smtClean="0"/>
              <a:t>16.05.2020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B7D82A-C7BC-4648-85FE-1808C95F3A71}" type="slidenum">
              <a:rPr lang="ru-RU" smtClean="0"/>
              <a:t>‹#›</a:t>
            </a:fld>
            <a:endParaRPr lang="ru-RU"/>
          </a:p>
        </p:txBody>
      </p:sp>
    </p:spTree>
    <p:extLst>
      <p:ext uri="{BB962C8B-B14F-4D97-AF65-F5344CB8AC3E}">
        <p14:creationId xmlns:p14="http://schemas.microsoft.com/office/powerpoint/2010/main" val="841850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 Id="rId9" Type="http://schemas.openxmlformats.org/officeDocument/2006/relationships/image" Target="../media/image2.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2.jpeg"/></Relationships>
</file>

<file path=ppt/slides/_rels/slide7.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73749" y="1699402"/>
            <a:ext cx="9529156" cy="1932751"/>
          </a:xfrm>
        </p:spPr>
        <p:txBody>
          <a:bodyPr>
            <a:normAutofit/>
          </a:bodyPr>
          <a:lstStyle/>
          <a:p>
            <a:r>
              <a:rPr lang="en-US" sz="4400" smtClean="0"/>
              <a:t>Olefins </a:t>
            </a:r>
            <a:r>
              <a:rPr lang="en-US" sz="4400" dirty="0" smtClean="0"/>
              <a:t>C3-C4 oxidation under the action of barrier discharge in plasma-chemical reactor with cryogenic cooling</a:t>
            </a:r>
            <a:endParaRPr lang="ru-RU" sz="4400" dirty="0"/>
          </a:p>
        </p:txBody>
      </p:sp>
      <p:sp>
        <p:nvSpPr>
          <p:cNvPr id="3" name="Подзаголовок 2"/>
          <p:cNvSpPr>
            <a:spLocks noGrp="1"/>
          </p:cNvSpPr>
          <p:nvPr>
            <p:ph type="subTitle" idx="1"/>
          </p:nvPr>
        </p:nvSpPr>
        <p:spPr>
          <a:xfrm>
            <a:off x="7090611" y="4554642"/>
            <a:ext cx="4677439" cy="370284"/>
          </a:xfrm>
        </p:spPr>
        <p:txBody>
          <a:bodyPr>
            <a:normAutofit/>
          </a:bodyPr>
          <a:lstStyle/>
          <a:p>
            <a:r>
              <a:rPr lang="en-US" sz="2000" dirty="0" smtClean="0"/>
              <a:t>by Grigoriy Dankovtsev, postgraduate</a:t>
            </a:r>
            <a:endParaRPr lang="ru-RU" sz="2000" dirty="0"/>
          </a:p>
        </p:txBody>
      </p:sp>
      <p:sp>
        <p:nvSpPr>
          <p:cNvPr id="4" name="Прямоугольник 3"/>
          <p:cNvSpPr/>
          <p:nvPr/>
        </p:nvSpPr>
        <p:spPr>
          <a:xfrm>
            <a:off x="3107520" y="118552"/>
            <a:ext cx="5827109" cy="461665"/>
          </a:xfrm>
          <a:prstGeom prst="rect">
            <a:avLst/>
          </a:prstGeom>
        </p:spPr>
        <p:txBody>
          <a:bodyPr wrap="none">
            <a:spAutoFit/>
          </a:bodyPr>
          <a:lstStyle/>
          <a:p>
            <a:pPr algn="ctr"/>
            <a:r>
              <a:rPr lang="ru-RU" sz="2400" dirty="0"/>
              <a:t>Russian Academy of Sciences Siberian Branch</a:t>
            </a:r>
          </a:p>
        </p:txBody>
      </p:sp>
      <p:sp>
        <p:nvSpPr>
          <p:cNvPr id="5" name="Прямоугольник 4"/>
          <p:cNvSpPr/>
          <p:nvPr/>
        </p:nvSpPr>
        <p:spPr>
          <a:xfrm>
            <a:off x="3890877" y="620659"/>
            <a:ext cx="4260398" cy="461665"/>
          </a:xfrm>
          <a:prstGeom prst="rect">
            <a:avLst/>
          </a:prstGeom>
        </p:spPr>
        <p:txBody>
          <a:bodyPr wrap="none">
            <a:spAutoFit/>
          </a:bodyPr>
          <a:lstStyle/>
          <a:p>
            <a:pPr algn="ctr"/>
            <a:r>
              <a:rPr lang="ru-RU" sz="2400" dirty="0"/>
              <a:t>Institute of Petroleum Chemistry</a:t>
            </a:r>
          </a:p>
        </p:txBody>
      </p:sp>
      <p:sp>
        <p:nvSpPr>
          <p:cNvPr id="6" name="Подзаголовок 2"/>
          <p:cNvSpPr txBox="1">
            <a:spLocks/>
          </p:cNvSpPr>
          <p:nvPr/>
        </p:nvSpPr>
        <p:spPr>
          <a:xfrm>
            <a:off x="7454562" y="4924926"/>
            <a:ext cx="3949535" cy="41709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00" dirty="0" smtClean="0"/>
              <a:t>Sergey Kudrjashov, D. Sci. Chem.</a:t>
            </a:r>
            <a:endParaRPr lang="ru-RU" sz="2000" dirty="0"/>
          </a:p>
        </p:txBody>
      </p:sp>
    </p:spTree>
    <p:extLst>
      <p:ext uri="{BB962C8B-B14F-4D97-AF65-F5344CB8AC3E}">
        <p14:creationId xmlns:p14="http://schemas.microsoft.com/office/powerpoint/2010/main" val="3559105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The process</a:t>
            </a:r>
            <a:endParaRPr lang="ru-RU" dirty="0"/>
          </a:p>
        </p:txBody>
      </p:sp>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214" y="1341554"/>
            <a:ext cx="10975571" cy="4967451"/>
          </a:xfrm>
          <a:prstGeom prst="rect">
            <a:avLst/>
          </a:prstGeom>
        </p:spPr>
      </p:pic>
      <p:sp>
        <p:nvSpPr>
          <p:cNvPr id="5" name="Номер слайда 4"/>
          <p:cNvSpPr>
            <a:spLocks noGrp="1"/>
          </p:cNvSpPr>
          <p:nvPr>
            <p:ph type="sldNum" sz="quarter" idx="12"/>
          </p:nvPr>
        </p:nvSpPr>
        <p:spPr/>
        <p:txBody>
          <a:bodyPr/>
          <a:lstStyle/>
          <a:p>
            <a:fld id="{1DB7D82A-C7BC-4648-85FE-1808C95F3A71}" type="slidenum">
              <a:rPr lang="ru-RU" smtClean="0"/>
              <a:t>10</a:t>
            </a:fld>
            <a:endParaRPr lang="ru-RU"/>
          </a:p>
        </p:txBody>
      </p:sp>
      <p:sp>
        <p:nvSpPr>
          <p:cNvPr id="6" name="TextBox 5"/>
          <p:cNvSpPr txBox="1"/>
          <p:nvPr/>
        </p:nvSpPr>
        <p:spPr>
          <a:xfrm>
            <a:off x="5076938" y="6382921"/>
            <a:ext cx="2038122" cy="338554"/>
          </a:xfrm>
          <a:prstGeom prst="rect">
            <a:avLst/>
          </a:prstGeom>
          <a:noFill/>
        </p:spPr>
        <p:txBody>
          <a:bodyPr wrap="none" rtlCol="0">
            <a:spAutoFit/>
          </a:bodyPr>
          <a:lstStyle/>
          <a:p>
            <a:r>
              <a:rPr lang="en-US" sz="1600" dirty="0" smtClean="0"/>
              <a:t>Figure 1 – The process</a:t>
            </a:r>
            <a:endParaRPr lang="ru-RU" sz="1600" dirty="0"/>
          </a:p>
        </p:txBody>
      </p:sp>
    </p:spTree>
    <p:extLst>
      <p:ext uri="{BB962C8B-B14F-4D97-AF65-F5344CB8AC3E}">
        <p14:creationId xmlns:p14="http://schemas.microsoft.com/office/powerpoint/2010/main" val="1457012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4578" y="2617874"/>
            <a:ext cx="10515600" cy="1325563"/>
          </a:xfrm>
        </p:spPr>
        <p:txBody>
          <a:bodyPr/>
          <a:lstStyle/>
          <a:p>
            <a:pPr algn="ctr"/>
            <a:r>
              <a:rPr lang="en-US" dirty="0"/>
              <a:t>Completed tasks</a:t>
            </a:r>
            <a:endParaRPr lang="ru-RU" dirty="0"/>
          </a:p>
        </p:txBody>
      </p:sp>
      <p:sp>
        <p:nvSpPr>
          <p:cNvPr id="4" name="Номер слайда 3"/>
          <p:cNvSpPr>
            <a:spLocks noGrp="1"/>
          </p:cNvSpPr>
          <p:nvPr>
            <p:ph type="sldNum" sz="quarter" idx="12"/>
          </p:nvPr>
        </p:nvSpPr>
        <p:spPr/>
        <p:txBody>
          <a:bodyPr/>
          <a:lstStyle/>
          <a:p>
            <a:fld id="{1DB7D82A-C7BC-4648-85FE-1808C95F3A71}" type="slidenum">
              <a:rPr lang="ru-RU" smtClean="0"/>
              <a:t>11</a:t>
            </a:fld>
            <a:endParaRPr lang="ru-RU"/>
          </a:p>
        </p:txBody>
      </p:sp>
    </p:spTree>
    <p:extLst>
      <p:ext uri="{BB962C8B-B14F-4D97-AF65-F5344CB8AC3E}">
        <p14:creationId xmlns:p14="http://schemas.microsoft.com/office/powerpoint/2010/main" val="1497095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Cryogenic unit</a:t>
            </a:r>
            <a:endParaRPr lang="ru-RU" dirty="0"/>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7193" y="2342079"/>
            <a:ext cx="2002494" cy="3871488"/>
          </a:xfrm>
          <a:prstGeom prst="rect">
            <a:avLst/>
          </a:prstGeom>
        </p:spPr>
      </p:pic>
      <p:sp>
        <p:nvSpPr>
          <p:cNvPr id="10" name="TextBox 9"/>
          <p:cNvSpPr txBox="1"/>
          <p:nvPr/>
        </p:nvSpPr>
        <p:spPr>
          <a:xfrm>
            <a:off x="3447437" y="2100575"/>
            <a:ext cx="1484252" cy="338554"/>
          </a:xfrm>
          <a:prstGeom prst="rect">
            <a:avLst/>
          </a:prstGeom>
          <a:noFill/>
        </p:spPr>
        <p:txBody>
          <a:bodyPr wrap="none" rtlCol="0">
            <a:spAutoFit/>
          </a:bodyPr>
          <a:lstStyle/>
          <a:p>
            <a:r>
              <a:rPr lang="en-US" sz="1600" dirty="0" smtClean="0"/>
              <a:t>Control module</a:t>
            </a:r>
            <a:endParaRPr lang="ru-RU" sz="1600" dirty="0"/>
          </a:p>
        </p:txBody>
      </p:sp>
      <p:cxnSp>
        <p:nvCxnSpPr>
          <p:cNvPr id="13" name="Прямая соединительная линия 12"/>
          <p:cNvCxnSpPr/>
          <p:nvPr/>
        </p:nvCxnSpPr>
        <p:spPr>
          <a:xfrm flipV="1">
            <a:off x="2982100" y="2479742"/>
            <a:ext cx="476250" cy="286782"/>
          </a:xfrm>
          <a:prstGeom prst="line">
            <a:avLst/>
          </a:prstGeom>
        </p:spPr>
        <p:style>
          <a:lnRef idx="3">
            <a:schemeClr val="dk1"/>
          </a:lnRef>
          <a:fillRef idx="0">
            <a:schemeClr val="dk1"/>
          </a:fillRef>
          <a:effectRef idx="2">
            <a:schemeClr val="dk1"/>
          </a:effectRef>
          <a:fontRef idx="minor">
            <a:schemeClr val="tx1"/>
          </a:fontRef>
        </p:style>
      </p:cxnSp>
      <p:cxnSp>
        <p:nvCxnSpPr>
          <p:cNvPr id="15" name="Прямая соединительная линия 14"/>
          <p:cNvCxnSpPr/>
          <p:nvPr/>
        </p:nvCxnSpPr>
        <p:spPr>
          <a:xfrm>
            <a:off x="3458350" y="2479742"/>
            <a:ext cx="1473339" cy="0"/>
          </a:xfrm>
          <a:prstGeom prst="line">
            <a:avLst/>
          </a:prstGeom>
        </p:spPr>
        <p:style>
          <a:lnRef idx="3">
            <a:schemeClr val="dk1"/>
          </a:lnRef>
          <a:fillRef idx="0">
            <a:schemeClr val="dk1"/>
          </a:fillRef>
          <a:effectRef idx="2">
            <a:schemeClr val="dk1"/>
          </a:effectRef>
          <a:fontRef idx="minor">
            <a:schemeClr val="tx1"/>
          </a:fontRef>
        </p:style>
      </p:cxnSp>
      <p:sp>
        <p:nvSpPr>
          <p:cNvPr id="16" name="TextBox 15"/>
          <p:cNvSpPr txBox="1"/>
          <p:nvPr/>
        </p:nvSpPr>
        <p:spPr>
          <a:xfrm>
            <a:off x="3727144" y="4144147"/>
            <a:ext cx="1638847" cy="338554"/>
          </a:xfrm>
          <a:prstGeom prst="rect">
            <a:avLst/>
          </a:prstGeom>
          <a:noFill/>
        </p:spPr>
        <p:txBody>
          <a:bodyPr wrap="none" rtlCol="0">
            <a:spAutoFit/>
          </a:bodyPr>
          <a:lstStyle/>
          <a:p>
            <a:r>
              <a:rPr lang="en-US" sz="1600" dirty="0" smtClean="0"/>
              <a:t>Refrigerated bath</a:t>
            </a:r>
            <a:endParaRPr lang="ru-RU" sz="1600" dirty="0"/>
          </a:p>
        </p:txBody>
      </p:sp>
      <p:cxnSp>
        <p:nvCxnSpPr>
          <p:cNvPr id="17" name="Прямая соединительная линия 16"/>
          <p:cNvCxnSpPr/>
          <p:nvPr/>
        </p:nvCxnSpPr>
        <p:spPr>
          <a:xfrm flipV="1">
            <a:off x="3250894" y="4513480"/>
            <a:ext cx="476250" cy="286782"/>
          </a:xfrm>
          <a:prstGeom prst="line">
            <a:avLst/>
          </a:prstGeom>
        </p:spPr>
        <p:style>
          <a:lnRef idx="3">
            <a:schemeClr val="dk1"/>
          </a:lnRef>
          <a:fillRef idx="0">
            <a:schemeClr val="dk1"/>
          </a:fillRef>
          <a:effectRef idx="2">
            <a:schemeClr val="dk1"/>
          </a:effectRef>
          <a:fontRef idx="minor">
            <a:schemeClr val="tx1"/>
          </a:fontRef>
        </p:style>
      </p:cxnSp>
      <p:cxnSp>
        <p:nvCxnSpPr>
          <p:cNvPr id="18" name="Прямая соединительная линия 17"/>
          <p:cNvCxnSpPr/>
          <p:nvPr/>
        </p:nvCxnSpPr>
        <p:spPr>
          <a:xfrm>
            <a:off x="3727144" y="4513480"/>
            <a:ext cx="1638847" cy="0"/>
          </a:xfrm>
          <a:prstGeom prst="line">
            <a:avLst/>
          </a:prstGeom>
        </p:spPr>
        <p:style>
          <a:lnRef idx="3">
            <a:schemeClr val="dk1"/>
          </a:lnRef>
          <a:fillRef idx="0">
            <a:schemeClr val="dk1"/>
          </a:fillRef>
          <a:effectRef idx="2">
            <a:schemeClr val="dk1"/>
          </a:effectRef>
          <a:fontRef idx="minor">
            <a:schemeClr val="tx1"/>
          </a:fontRef>
        </p:style>
      </p:cxnSp>
      <p:sp>
        <p:nvSpPr>
          <p:cNvPr id="22" name="Прямоугольник 21"/>
          <p:cNvSpPr/>
          <p:nvPr/>
        </p:nvSpPr>
        <p:spPr>
          <a:xfrm>
            <a:off x="2247243" y="1695451"/>
            <a:ext cx="1187954" cy="369332"/>
          </a:xfrm>
          <a:prstGeom prst="rect">
            <a:avLst/>
          </a:prstGeom>
        </p:spPr>
        <p:txBody>
          <a:bodyPr wrap="none">
            <a:spAutoFit/>
          </a:bodyPr>
          <a:lstStyle/>
          <a:p>
            <a:r>
              <a:rPr lang="en-US" b="1" i="1" dirty="0" smtClean="0"/>
              <a:t>Main</a:t>
            </a:r>
            <a:r>
              <a:rPr lang="ru-RU" b="1" i="1" dirty="0" smtClean="0"/>
              <a:t> </a:t>
            </a:r>
            <a:r>
              <a:rPr lang="ru-RU" b="1" i="1" dirty="0"/>
              <a:t>view</a:t>
            </a:r>
          </a:p>
        </p:txBody>
      </p:sp>
      <p:sp>
        <p:nvSpPr>
          <p:cNvPr id="26" name="Прямоугольник 25"/>
          <p:cNvSpPr/>
          <p:nvPr/>
        </p:nvSpPr>
        <p:spPr>
          <a:xfrm>
            <a:off x="6336994" y="1695451"/>
            <a:ext cx="1143070" cy="369332"/>
          </a:xfrm>
          <a:prstGeom prst="rect">
            <a:avLst/>
          </a:prstGeom>
        </p:spPr>
        <p:txBody>
          <a:bodyPr wrap="none">
            <a:spAutoFit/>
          </a:bodyPr>
          <a:lstStyle/>
          <a:p>
            <a:r>
              <a:rPr lang="en-US" b="1" i="1" dirty="0" smtClean="0"/>
              <a:t>Back</a:t>
            </a:r>
            <a:r>
              <a:rPr lang="ru-RU" b="1" i="1" dirty="0" smtClean="0"/>
              <a:t> </a:t>
            </a:r>
            <a:r>
              <a:rPr lang="ru-RU" b="1" i="1" dirty="0"/>
              <a:t>view</a:t>
            </a:r>
          </a:p>
        </p:txBody>
      </p:sp>
      <p:pic>
        <p:nvPicPr>
          <p:cNvPr id="27" name="Рисунок 2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73897" y="2439129"/>
            <a:ext cx="1469263" cy="3273836"/>
          </a:xfrm>
          <a:prstGeom prst="rect">
            <a:avLst/>
          </a:prstGeom>
        </p:spPr>
      </p:pic>
      <p:pic>
        <p:nvPicPr>
          <p:cNvPr id="28" name="Рисунок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885368" y="2766524"/>
            <a:ext cx="2289246" cy="2392887"/>
          </a:xfrm>
          <a:prstGeom prst="rect">
            <a:avLst/>
          </a:prstGeom>
        </p:spPr>
      </p:pic>
      <p:sp>
        <p:nvSpPr>
          <p:cNvPr id="29" name="Прямоугольник 28"/>
          <p:cNvSpPr/>
          <p:nvPr/>
        </p:nvSpPr>
        <p:spPr>
          <a:xfrm>
            <a:off x="9332093" y="1647051"/>
            <a:ext cx="2021707" cy="369332"/>
          </a:xfrm>
          <a:prstGeom prst="rect">
            <a:avLst/>
          </a:prstGeom>
        </p:spPr>
        <p:txBody>
          <a:bodyPr wrap="none">
            <a:spAutoFit/>
          </a:bodyPr>
          <a:lstStyle/>
          <a:p>
            <a:r>
              <a:rPr lang="en-US" b="1" i="1" dirty="0" smtClean="0"/>
              <a:t>Reactor connection</a:t>
            </a:r>
            <a:endParaRPr lang="ru-RU" b="1" i="1" dirty="0"/>
          </a:p>
        </p:txBody>
      </p:sp>
      <p:sp>
        <p:nvSpPr>
          <p:cNvPr id="4" name="Номер слайда 3"/>
          <p:cNvSpPr>
            <a:spLocks noGrp="1"/>
          </p:cNvSpPr>
          <p:nvPr>
            <p:ph type="sldNum" sz="quarter" idx="12"/>
          </p:nvPr>
        </p:nvSpPr>
        <p:spPr/>
        <p:txBody>
          <a:bodyPr/>
          <a:lstStyle/>
          <a:p>
            <a:fld id="{1DB7D82A-C7BC-4648-85FE-1808C95F3A71}" type="slidenum">
              <a:rPr lang="ru-RU" smtClean="0"/>
              <a:t>12</a:t>
            </a:fld>
            <a:endParaRPr lang="ru-RU"/>
          </a:p>
        </p:txBody>
      </p:sp>
      <p:sp>
        <p:nvSpPr>
          <p:cNvPr id="19" name="TextBox 18"/>
          <p:cNvSpPr txBox="1"/>
          <p:nvPr/>
        </p:nvSpPr>
        <p:spPr>
          <a:xfrm>
            <a:off x="5076938" y="6382921"/>
            <a:ext cx="2243499" cy="338554"/>
          </a:xfrm>
          <a:prstGeom prst="rect">
            <a:avLst/>
          </a:prstGeom>
          <a:noFill/>
        </p:spPr>
        <p:txBody>
          <a:bodyPr wrap="none" rtlCol="0">
            <a:spAutoFit/>
          </a:bodyPr>
          <a:lstStyle/>
          <a:p>
            <a:r>
              <a:rPr lang="en-US" sz="1600" dirty="0" smtClean="0"/>
              <a:t>Figure 2 – Cryogenic unit</a:t>
            </a:r>
            <a:endParaRPr lang="ru-RU" sz="1600" dirty="0"/>
          </a:p>
        </p:txBody>
      </p:sp>
    </p:spTree>
    <p:extLst>
      <p:ext uri="{BB962C8B-B14F-4D97-AF65-F5344CB8AC3E}">
        <p14:creationId xmlns:p14="http://schemas.microsoft.com/office/powerpoint/2010/main" val="27124580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Plasma-chemical </a:t>
            </a:r>
            <a:r>
              <a:rPr lang="en-US" dirty="0"/>
              <a:t>reactor design</a:t>
            </a:r>
            <a:endParaRPr lang="ru-RU" dirty="0"/>
          </a:p>
        </p:txBody>
      </p:sp>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49106" y="1609101"/>
            <a:ext cx="6493788" cy="4523959"/>
          </a:xfrm>
          <a:prstGeom prst="rect">
            <a:avLst/>
          </a:prstGeom>
        </p:spPr>
      </p:pic>
      <p:sp>
        <p:nvSpPr>
          <p:cNvPr id="5" name="TextBox 4"/>
          <p:cNvSpPr txBox="1"/>
          <p:nvPr/>
        </p:nvSpPr>
        <p:spPr>
          <a:xfrm>
            <a:off x="7735766" y="2018983"/>
            <a:ext cx="1333442" cy="338554"/>
          </a:xfrm>
          <a:prstGeom prst="rect">
            <a:avLst/>
          </a:prstGeom>
          <a:noFill/>
        </p:spPr>
        <p:txBody>
          <a:bodyPr wrap="none" rtlCol="0">
            <a:spAutoFit/>
          </a:bodyPr>
          <a:lstStyle/>
          <a:p>
            <a:r>
              <a:rPr lang="en-US" sz="1600" dirty="0" smtClean="0"/>
              <a:t>Reactor cover</a:t>
            </a:r>
            <a:endParaRPr lang="ru-RU" sz="1600" dirty="0"/>
          </a:p>
        </p:txBody>
      </p:sp>
      <p:cxnSp>
        <p:nvCxnSpPr>
          <p:cNvPr id="6" name="Прямая соединительная линия 5"/>
          <p:cNvCxnSpPr/>
          <p:nvPr/>
        </p:nvCxnSpPr>
        <p:spPr>
          <a:xfrm flipV="1">
            <a:off x="7142672" y="2398150"/>
            <a:ext cx="604007" cy="287682"/>
          </a:xfrm>
          <a:prstGeom prst="line">
            <a:avLst/>
          </a:prstGeom>
        </p:spPr>
        <p:style>
          <a:lnRef idx="3">
            <a:schemeClr val="dk1"/>
          </a:lnRef>
          <a:fillRef idx="0">
            <a:schemeClr val="dk1"/>
          </a:fillRef>
          <a:effectRef idx="2">
            <a:schemeClr val="dk1"/>
          </a:effectRef>
          <a:fontRef idx="minor">
            <a:schemeClr val="tx1"/>
          </a:fontRef>
        </p:style>
      </p:cxnSp>
      <p:cxnSp>
        <p:nvCxnSpPr>
          <p:cNvPr id="7" name="Прямая соединительная линия 6"/>
          <p:cNvCxnSpPr/>
          <p:nvPr/>
        </p:nvCxnSpPr>
        <p:spPr>
          <a:xfrm>
            <a:off x="7746679" y="2398150"/>
            <a:ext cx="1473339" cy="0"/>
          </a:xfrm>
          <a:prstGeom prst="line">
            <a:avLst/>
          </a:prstGeom>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9511313" y="4402635"/>
            <a:ext cx="1377749" cy="338554"/>
          </a:xfrm>
          <a:prstGeom prst="rect">
            <a:avLst/>
          </a:prstGeom>
          <a:noFill/>
        </p:spPr>
        <p:txBody>
          <a:bodyPr wrap="none" rtlCol="0">
            <a:spAutoFit/>
          </a:bodyPr>
          <a:lstStyle/>
          <a:p>
            <a:r>
              <a:rPr lang="en-US" sz="1600" dirty="0" smtClean="0"/>
              <a:t>Reactor vessel</a:t>
            </a:r>
            <a:endParaRPr lang="ru-RU" sz="1600" dirty="0"/>
          </a:p>
        </p:txBody>
      </p:sp>
      <p:cxnSp>
        <p:nvCxnSpPr>
          <p:cNvPr id="9" name="Прямая соединительная линия 8"/>
          <p:cNvCxnSpPr/>
          <p:nvPr/>
        </p:nvCxnSpPr>
        <p:spPr>
          <a:xfrm flipV="1">
            <a:off x="8653758" y="4781802"/>
            <a:ext cx="868468" cy="142895"/>
          </a:xfrm>
          <a:prstGeom prst="line">
            <a:avLst/>
          </a:prstGeom>
        </p:spPr>
        <p:style>
          <a:lnRef idx="3">
            <a:schemeClr val="dk1"/>
          </a:lnRef>
          <a:fillRef idx="0">
            <a:schemeClr val="dk1"/>
          </a:fillRef>
          <a:effectRef idx="2">
            <a:schemeClr val="dk1"/>
          </a:effectRef>
          <a:fontRef idx="minor">
            <a:schemeClr val="tx1"/>
          </a:fontRef>
        </p:style>
      </p:cxnSp>
      <p:cxnSp>
        <p:nvCxnSpPr>
          <p:cNvPr id="10" name="Прямая соединительная линия 9"/>
          <p:cNvCxnSpPr/>
          <p:nvPr/>
        </p:nvCxnSpPr>
        <p:spPr>
          <a:xfrm>
            <a:off x="9522226" y="4781802"/>
            <a:ext cx="1473339" cy="0"/>
          </a:xfrm>
          <a:prstGeom prst="line">
            <a:avLst/>
          </a:prstGeom>
        </p:spPr>
        <p:style>
          <a:lnRef idx="3">
            <a:schemeClr val="dk1"/>
          </a:lnRef>
          <a:fillRef idx="0">
            <a:schemeClr val="dk1"/>
          </a:fillRef>
          <a:effectRef idx="2">
            <a:schemeClr val="dk1"/>
          </a:effectRef>
          <a:fontRef idx="minor">
            <a:schemeClr val="tx1"/>
          </a:fontRef>
        </p:style>
      </p:cxnSp>
      <p:sp>
        <p:nvSpPr>
          <p:cNvPr id="11" name="TextBox 10"/>
          <p:cNvSpPr txBox="1"/>
          <p:nvPr/>
        </p:nvSpPr>
        <p:spPr>
          <a:xfrm>
            <a:off x="2350196" y="4853249"/>
            <a:ext cx="811376" cy="338554"/>
          </a:xfrm>
          <a:prstGeom prst="rect">
            <a:avLst/>
          </a:prstGeom>
          <a:noFill/>
        </p:spPr>
        <p:txBody>
          <a:bodyPr wrap="none" rtlCol="0">
            <a:spAutoFit/>
          </a:bodyPr>
          <a:lstStyle/>
          <a:p>
            <a:r>
              <a:rPr lang="en-US" sz="1600" dirty="0" smtClean="0"/>
              <a:t>Bottom</a:t>
            </a:r>
            <a:endParaRPr lang="ru-RU" sz="1600" dirty="0"/>
          </a:p>
        </p:txBody>
      </p:sp>
      <p:sp>
        <p:nvSpPr>
          <p:cNvPr id="12" name="TextBox 11"/>
          <p:cNvSpPr txBox="1"/>
          <p:nvPr/>
        </p:nvSpPr>
        <p:spPr>
          <a:xfrm>
            <a:off x="2942797" y="3114188"/>
            <a:ext cx="482248" cy="338554"/>
          </a:xfrm>
          <a:prstGeom prst="rect">
            <a:avLst/>
          </a:prstGeom>
          <a:noFill/>
        </p:spPr>
        <p:txBody>
          <a:bodyPr wrap="none" rtlCol="0">
            <a:spAutoFit/>
          </a:bodyPr>
          <a:lstStyle/>
          <a:p>
            <a:r>
              <a:rPr lang="en-US" sz="1600" dirty="0" smtClean="0"/>
              <a:t>Top</a:t>
            </a:r>
            <a:endParaRPr lang="ru-RU" sz="1600" dirty="0"/>
          </a:p>
        </p:txBody>
      </p:sp>
      <p:sp>
        <p:nvSpPr>
          <p:cNvPr id="13" name="Прямоугольник 12"/>
          <p:cNvSpPr/>
          <p:nvPr/>
        </p:nvSpPr>
        <p:spPr>
          <a:xfrm>
            <a:off x="1924079" y="6034399"/>
            <a:ext cx="1488036" cy="369332"/>
          </a:xfrm>
          <a:prstGeom prst="rect">
            <a:avLst/>
          </a:prstGeom>
        </p:spPr>
        <p:txBody>
          <a:bodyPr wrap="none">
            <a:spAutoFit/>
          </a:bodyPr>
          <a:lstStyle/>
          <a:p>
            <a:r>
              <a:rPr lang="ru-RU" dirty="0"/>
              <a:t>Cooling Tubes</a:t>
            </a:r>
          </a:p>
        </p:txBody>
      </p:sp>
      <p:cxnSp>
        <p:nvCxnSpPr>
          <p:cNvPr id="14" name="Прямая соединительная линия 13"/>
          <p:cNvCxnSpPr/>
          <p:nvPr/>
        </p:nvCxnSpPr>
        <p:spPr>
          <a:xfrm>
            <a:off x="1944508" y="6377520"/>
            <a:ext cx="1473339" cy="0"/>
          </a:xfrm>
          <a:prstGeom prst="line">
            <a:avLst/>
          </a:prstGeom>
        </p:spPr>
        <p:style>
          <a:lnRef idx="3">
            <a:schemeClr val="dk1"/>
          </a:lnRef>
          <a:fillRef idx="0">
            <a:schemeClr val="dk1"/>
          </a:fillRef>
          <a:effectRef idx="2">
            <a:schemeClr val="dk1"/>
          </a:effectRef>
          <a:fontRef idx="minor">
            <a:schemeClr val="tx1"/>
          </a:fontRef>
        </p:style>
      </p:cxnSp>
      <p:cxnSp>
        <p:nvCxnSpPr>
          <p:cNvPr id="15" name="Прямая соединительная линия 14"/>
          <p:cNvCxnSpPr/>
          <p:nvPr/>
        </p:nvCxnSpPr>
        <p:spPr>
          <a:xfrm flipV="1">
            <a:off x="3412115" y="5022526"/>
            <a:ext cx="312466" cy="1355002"/>
          </a:xfrm>
          <a:prstGeom prst="line">
            <a:avLst/>
          </a:prstGeom>
        </p:spPr>
        <p:style>
          <a:lnRef idx="3">
            <a:schemeClr val="dk1"/>
          </a:lnRef>
          <a:fillRef idx="0">
            <a:schemeClr val="dk1"/>
          </a:fillRef>
          <a:effectRef idx="2">
            <a:schemeClr val="dk1"/>
          </a:effectRef>
          <a:fontRef idx="minor">
            <a:schemeClr val="tx1"/>
          </a:fontRef>
        </p:style>
      </p:cxnSp>
      <p:cxnSp>
        <p:nvCxnSpPr>
          <p:cNvPr id="18" name="Прямая соединительная линия 17"/>
          <p:cNvCxnSpPr/>
          <p:nvPr/>
        </p:nvCxnSpPr>
        <p:spPr>
          <a:xfrm flipV="1">
            <a:off x="3412115" y="5762445"/>
            <a:ext cx="3142182" cy="615076"/>
          </a:xfrm>
          <a:prstGeom prst="line">
            <a:avLst/>
          </a:prstGeom>
        </p:spPr>
        <p:style>
          <a:lnRef idx="3">
            <a:schemeClr val="dk1"/>
          </a:lnRef>
          <a:fillRef idx="0">
            <a:schemeClr val="dk1"/>
          </a:fillRef>
          <a:effectRef idx="2">
            <a:schemeClr val="dk1"/>
          </a:effectRef>
          <a:fontRef idx="minor">
            <a:schemeClr val="tx1"/>
          </a:fontRef>
        </p:style>
      </p:cxnSp>
      <p:sp>
        <p:nvSpPr>
          <p:cNvPr id="16" name="Номер слайда 15"/>
          <p:cNvSpPr>
            <a:spLocks noGrp="1"/>
          </p:cNvSpPr>
          <p:nvPr>
            <p:ph type="sldNum" sz="quarter" idx="12"/>
          </p:nvPr>
        </p:nvSpPr>
        <p:spPr/>
        <p:txBody>
          <a:bodyPr/>
          <a:lstStyle/>
          <a:p>
            <a:fld id="{1DB7D82A-C7BC-4648-85FE-1808C95F3A71}" type="slidenum">
              <a:rPr lang="ru-RU" smtClean="0"/>
              <a:t>13</a:t>
            </a:fld>
            <a:endParaRPr lang="ru-RU"/>
          </a:p>
        </p:txBody>
      </p:sp>
      <p:sp>
        <p:nvSpPr>
          <p:cNvPr id="19" name="TextBox 18"/>
          <p:cNvSpPr txBox="1"/>
          <p:nvPr/>
        </p:nvSpPr>
        <p:spPr>
          <a:xfrm>
            <a:off x="3951611" y="6439235"/>
            <a:ext cx="4159024" cy="338554"/>
          </a:xfrm>
          <a:prstGeom prst="rect">
            <a:avLst/>
          </a:prstGeom>
          <a:noFill/>
        </p:spPr>
        <p:txBody>
          <a:bodyPr wrap="none" rtlCol="0">
            <a:spAutoFit/>
          </a:bodyPr>
          <a:lstStyle/>
          <a:p>
            <a:r>
              <a:rPr lang="en-US" sz="1600" dirty="0" smtClean="0"/>
              <a:t>Figure 3 – 3D model of plasma-chemical reactor</a:t>
            </a:r>
            <a:endParaRPr lang="ru-RU" sz="1600" dirty="0"/>
          </a:p>
        </p:txBody>
      </p:sp>
    </p:spTree>
    <p:extLst>
      <p:ext uri="{BB962C8B-B14F-4D97-AF65-F5344CB8AC3E}">
        <p14:creationId xmlns:p14="http://schemas.microsoft.com/office/powerpoint/2010/main" val="32521712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Схема 8"/>
          <p:cNvGraphicFramePr/>
          <p:nvPr>
            <p:extLst>
              <p:ext uri="{D42A27DB-BD31-4B8C-83A1-F6EECF244321}">
                <p14:modId xmlns:p14="http://schemas.microsoft.com/office/powerpoint/2010/main" val="318756944"/>
              </p:ext>
            </p:extLst>
          </p:nvPr>
        </p:nvGraphicFramePr>
        <p:xfrm>
          <a:off x="1200443" y="986148"/>
          <a:ext cx="9520584" cy="51054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1" name="Рисунок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41229" y="3280186"/>
            <a:ext cx="699650" cy="517366"/>
          </a:xfrm>
          <a:prstGeom prst="rect">
            <a:avLst/>
          </a:prstGeom>
        </p:spPr>
      </p:pic>
      <p:pic>
        <p:nvPicPr>
          <p:cNvPr id="14" name="Рисунок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57266" y="3280186"/>
            <a:ext cx="699650" cy="517366"/>
          </a:xfrm>
          <a:prstGeom prst="rect">
            <a:avLst/>
          </a:prstGeom>
        </p:spPr>
      </p:pic>
      <p:pic>
        <p:nvPicPr>
          <p:cNvPr id="17" name="Рисунок 1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736266" y="3118916"/>
            <a:ext cx="768470" cy="768470"/>
          </a:xfrm>
          <a:prstGeom prst="rect">
            <a:avLst/>
          </a:prstGeom>
        </p:spPr>
      </p:pic>
      <p:pic>
        <p:nvPicPr>
          <p:cNvPr id="18" name="Рисунок 1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184086" y="3118916"/>
            <a:ext cx="768470" cy="768470"/>
          </a:xfrm>
          <a:prstGeom prst="rect">
            <a:avLst/>
          </a:prstGeom>
        </p:spPr>
      </p:pic>
      <p:sp>
        <p:nvSpPr>
          <p:cNvPr id="3" name="Номер слайда 2"/>
          <p:cNvSpPr>
            <a:spLocks noGrp="1"/>
          </p:cNvSpPr>
          <p:nvPr>
            <p:ph type="sldNum" sz="quarter" idx="12"/>
          </p:nvPr>
        </p:nvSpPr>
        <p:spPr/>
        <p:txBody>
          <a:bodyPr/>
          <a:lstStyle/>
          <a:p>
            <a:fld id="{1DB7D82A-C7BC-4648-85FE-1808C95F3A71}" type="slidenum">
              <a:rPr lang="ru-RU" smtClean="0"/>
              <a:t>14</a:t>
            </a:fld>
            <a:endParaRPr lang="ru-RU"/>
          </a:p>
        </p:txBody>
      </p:sp>
    </p:spTree>
    <p:extLst>
      <p:ext uri="{BB962C8B-B14F-4D97-AF65-F5344CB8AC3E}">
        <p14:creationId xmlns:p14="http://schemas.microsoft.com/office/powerpoint/2010/main" val="2140840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8324" y="2576310"/>
            <a:ext cx="10515600" cy="1325563"/>
          </a:xfrm>
        </p:spPr>
        <p:txBody>
          <a:bodyPr/>
          <a:lstStyle/>
          <a:p>
            <a:pPr algn="ctr"/>
            <a:r>
              <a:rPr lang="en-US" dirty="0"/>
              <a:t>Thank you for your </a:t>
            </a:r>
            <a:r>
              <a:rPr lang="en-US" dirty="0" smtClean="0"/>
              <a:t>attention</a:t>
            </a:r>
            <a:r>
              <a:rPr lang="ru-RU" dirty="0" smtClean="0">
                <a:sym typeface="Wingdings" panose="05000000000000000000" pitchFamily="2" charset="2"/>
              </a:rPr>
              <a:t></a:t>
            </a:r>
            <a:endParaRPr lang="ru-RU" dirty="0"/>
          </a:p>
        </p:txBody>
      </p:sp>
      <p:sp>
        <p:nvSpPr>
          <p:cNvPr id="4" name="Номер слайда 3"/>
          <p:cNvSpPr>
            <a:spLocks noGrp="1"/>
          </p:cNvSpPr>
          <p:nvPr>
            <p:ph type="sldNum" sz="quarter" idx="12"/>
          </p:nvPr>
        </p:nvSpPr>
        <p:spPr/>
        <p:txBody>
          <a:bodyPr/>
          <a:lstStyle/>
          <a:p>
            <a:fld id="{1DB7D82A-C7BC-4648-85FE-1808C95F3A71}" type="slidenum">
              <a:rPr lang="ru-RU" smtClean="0"/>
              <a:t>15</a:t>
            </a:fld>
            <a:endParaRPr lang="ru-RU"/>
          </a:p>
        </p:txBody>
      </p:sp>
    </p:spTree>
    <p:extLst>
      <p:ext uri="{BB962C8B-B14F-4D97-AF65-F5344CB8AC3E}">
        <p14:creationId xmlns:p14="http://schemas.microsoft.com/office/powerpoint/2010/main" val="4125816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Outline</a:t>
            </a:r>
            <a:endParaRPr lang="ru-RU" dirty="0"/>
          </a:p>
        </p:txBody>
      </p:sp>
      <p:sp>
        <p:nvSpPr>
          <p:cNvPr id="3" name="Объект 2"/>
          <p:cNvSpPr>
            <a:spLocks noGrp="1"/>
          </p:cNvSpPr>
          <p:nvPr>
            <p:ph idx="1"/>
          </p:nvPr>
        </p:nvSpPr>
        <p:spPr/>
        <p:txBody>
          <a:bodyPr/>
          <a:lstStyle/>
          <a:p>
            <a:r>
              <a:rPr lang="en-US" dirty="0" smtClean="0"/>
              <a:t>Importance</a:t>
            </a:r>
            <a:r>
              <a:rPr lang="ru-RU" dirty="0" smtClean="0"/>
              <a:t>;</a:t>
            </a:r>
          </a:p>
          <a:p>
            <a:r>
              <a:rPr lang="en-US" dirty="0" smtClean="0"/>
              <a:t>Goals;</a:t>
            </a:r>
          </a:p>
          <a:p>
            <a:r>
              <a:rPr lang="en-US" dirty="0" smtClean="0"/>
              <a:t>Work plan;</a:t>
            </a:r>
          </a:p>
          <a:p>
            <a:r>
              <a:rPr lang="en-US" dirty="0" smtClean="0"/>
              <a:t>The process;</a:t>
            </a:r>
          </a:p>
          <a:p>
            <a:r>
              <a:rPr lang="en-US" dirty="0" smtClean="0"/>
              <a:t>Completed tasks;</a:t>
            </a:r>
          </a:p>
          <a:p>
            <a:r>
              <a:rPr lang="en-US" dirty="0" smtClean="0"/>
              <a:t>Conclusion.</a:t>
            </a:r>
            <a:endParaRPr lang="ru-RU" dirty="0"/>
          </a:p>
        </p:txBody>
      </p:sp>
      <p:sp>
        <p:nvSpPr>
          <p:cNvPr id="5" name="Номер слайда 4"/>
          <p:cNvSpPr>
            <a:spLocks noGrp="1"/>
          </p:cNvSpPr>
          <p:nvPr>
            <p:ph type="sldNum" sz="quarter" idx="12"/>
          </p:nvPr>
        </p:nvSpPr>
        <p:spPr/>
        <p:txBody>
          <a:bodyPr/>
          <a:lstStyle/>
          <a:p>
            <a:fld id="{1DB7D82A-C7BC-4648-85FE-1808C95F3A71}" type="slidenum">
              <a:rPr lang="ru-RU" smtClean="0"/>
              <a:t>2</a:t>
            </a:fld>
            <a:endParaRPr lang="ru-RU"/>
          </a:p>
        </p:txBody>
      </p:sp>
    </p:spTree>
    <p:extLst>
      <p:ext uri="{BB962C8B-B14F-4D97-AF65-F5344CB8AC3E}">
        <p14:creationId xmlns:p14="http://schemas.microsoft.com/office/powerpoint/2010/main" val="1526703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Importance</a:t>
            </a:r>
            <a:endParaRPr lang="ru-RU" dirty="0"/>
          </a:p>
        </p:txBody>
      </p:sp>
      <p:sp>
        <p:nvSpPr>
          <p:cNvPr id="3" name="Объект 2"/>
          <p:cNvSpPr>
            <a:spLocks noGrp="1"/>
          </p:cNvSpPr>
          <p:nvPr>
            <p:ph idx="1"/>
          </p:nvPr>
        </p:nvSpPr>
        <p:spPr/>
        <p:txBody>
          <a:bodyPr/>
          <a:lstStyle/>
          <a:p>
            <a:r>
              <a:rPr lang="en-US" dirty="0"/>
              <a:t>A</a:t>
            </a:r>
            <a:r>
              <a:rPr lang="en-US" dirty="0" smtClean="0"/>
              <a:t>n </a:t>
            </a:r>
            <a:r>
              <a:rPr lang="en-US" dirty="0"/>
              <a:t>important trend for industrial organic </a:t>
            </a:r>
            <a:r>
              <a:rPr lang="en-US" dirty="0" smtClean="0"/>
              <a:t>synthesis;</a:t>
            </a:r>
            <a:endParaRPr lang="ru-RU" dirty="0" smtClean="0"/>
          </a:p>
          <a:p>
            <a:r>
              <a:rPr lang="en-US" dirty="0"/>
              <a:t>N</a:t>
            </a:r>
            <a:r>
              <a:rPr lang="en-US" dirty="0" smtClean="0"/>
              <a:t>ew </a:t>
            </a:r>
            <a:r>
              <a:rPr lang="en-US" dirty="0"/>
              <a:t>method of oxidation of </a:t>
            </a:r>
            <a:r>
              <a:rPr lang="en-US" dirty="0" smtClean="0"/>
              <a:t>olefins gas;</a:t>
            </a:r>
          </a:p>
          <a:p>
            <a:r>
              <a:rPr lang="en-US" dirty="0"/>
              <a:t>Simplicity of method in comparison with </a:t>
            </a:r>
            <a:r>
              <a:rPr lang="en-US" dirty="0" smtClean="0"/>
              <a:t>other</a:t>
            </a:r>
            <a:r>
              <a:rPr lang="ru-RU" dirty="0" smtClean="0"/>
              <a:t> </a:t>
            </a:r>
            <a:r>
              <a:rPr lang="en-US" dirty="0" smtClean="0"/>
              <a:t>industrial methods </a:t>
            </a:r>
            <a:r>
              <a:rPr lang="en-US" dirty="0"/>
              <a:t>(gas-phase or liquid-phase catalytic methods</a:t>
            </a:r>
            <a:r>
              <a:rPr lang="en-US" dirty="0" smtClean="0"/>
              <a:t>).</a:t>
            </a:r>
          </a:p>
          <a:p>
            <a:endParaRPr lang="ru-RU" dirty="0"/>
          </a:p>
        </p:txBody>
      </p:sp>
      <p:sp>
        <p:nvSpPr>
          <p:cNvPr id="5" name="Номер слайда 4"/>
          <p:cNvSpPr>
            <a:spLocks noGrp="1"/>
          </p:cNvSpPr>
          <p:nvPr>
            <p:ph type="sldNum" sz="quarter" idx="12"/>
          </p:nvPr>
        </p:nvSpPr>
        <p:spPr/>
        <p:txBody>
          <a:bodyPr/>
          <a:lstStyle/>
          <a:p>
            <a:fld id="{1DB7D82A-C7BC-4648-85FE-1808C95F3A71}" type="slidenum">
              <a:rPr lang="ru-RU" smtClean="0"/>
              <a:t>3</a:t>
            </a:fld>
            <a:endParaRPr lang="ru-RU"/>
          </a:p>
        </p:txBody>
      </p:sp>
    </p:spTree>
    <p:extLst>
      <p:ext uri="{BB962C8B-B14F-4D97-AF65-F5344CB8AC3E}">
        <p14:creationId xmlns:p14="http://schemas.microsoft.com/office/powerpoint/2010/main" val="18747129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Goals</a:t>
            </a:r>
            <a:endParaRPr lang="ru-RU" dirty="0"/>
          </a:p>
        </p:txBody>
      </p:sp>
      <p:sp>
        <p:nvSpPr>
          <p:cNvPr id="3" name="Объект 2"/>
          <p:cNvSpPr>
            <a:spLocks noGrp="1"/>
          </p:cNvSpPr>
          <p:nvPr>
            <p:ph idx="1"/>
          </p:nvPr>
        </p:nvSpPr>
        <p:spPr/>
        <p:txBody>
          <a:bodyPr/>
          <a:lstStyle/>
          <a:p>
            <a:r>
              <a:rPr lang="en-US" dirty="0"/>
              <a:t>For the first time the oxidation regularities of C3-C4 olefins in a plasma-chemical reactor with barrier discharge and cryogenic cooling will be </a:t>
            </a:r>
            <a:r>
              <a:rPr lang="en-US" dirty="0" smtClean="0"/>
              <a:t>studied</a:t>
            </a:r>
            <a:r>
              <a:rPr lang="ru-RU" dirty="0"/>
              <a:t>;</a:t>
            </a:r>
            <a:endParaRPr lang="ru-RU" dirty="0" smtClean="0"/>
          </a:p>
          <a:p>
            <a:r>
              <a:rPr lang="en-US" dirty="0"/>
              <a:t>A mathematical model of the chemical kinetics of the process will be developed, and a reaction mechanism will be proposed; </a:t>
            </a:r>
            <a:endParaRPr lang="ru-RU" dirty="0" smtClean="0"/>
          </a:p>
          <a:p>
            <a:r>
              <a:rPr lang="en-US" dirty="0" smtClean="0"/>
              <a:t>A </a:t>
            </a:r>
            <a:r>
              <a:rPr lang="en-US" dirty="0"/>
              <a:t>new way of managing barrier discharge reactions involving gaseous hydrocarbons will be </a:t>
            </a:r>
            <a:r>
              <a:rPr lang="en-US" dirty="0" smtClean="0"/>
              <a:t>justified</a:t>
            </a:r>
            <a:r>
              <a:rPr lang="ru-RU" dirty="0"/>
              <a:t>.</a:t>
            </a:r>
          </a:p>
        </p:txBody>
      </p:sp>
      <p:sp>
        <p:nvSpPr>
          <p:cNvPr id="5" name="Номер слайда 4"/>
          <p:cNvSpPr>
            <a:spLocks noGrp="1"/>
          </p:cNvSpPr>
          <p:nvPr>
            <p:ph type="sldNum" sz="quarter" idx="12"/>
          </p:nvPr>
        </p:nvSpPr>
        <p:spPr/>
        <p:txBody>
          <a:bodyPr/>
          <a:lstStyle/>
          <a:p>
            <a:fld id="{1DB7D82A-C7BC-4648-85FE-1808C95F3A71}" type="slidenum">
              <a:rPr lang="ru-RU" smtClean="0"/>
              <a:t>4</a:t>
            </a:fld>
            <a:endParaRPr lang="ru-RU"/>
          </a:p>
        </p:txBody>
      </p:sp>
    </p:spTree>
    <p:extLst>
      <p:ext uri="{BB962C8B-B14F-4D97-AF65-F5344CB8AC3E}">
        <p14:creationId xmlns:p14="http://schemas.microsoft.com/office/powerpoint/2010/main" val="27828646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8324" y="2576310"/>
            <a:ext cx="10515600" cy="1325563"/>
          </a:xfrm>
        </p:spPr>
        <p:txBody>
          <a:bodyPr/>
          <a:lstStyle/>
          <a:p>
            <a:pPr algn="ctr"/>
            <a:r>
              <a:rPr lang="en-US" dirty="0" smtClean="0"/>
              <a:t>Work </a:t>
            </a:r>
            <a:r>
              <a:rPr lang="en-US" dirty="0"/>
              <a:t>plan</a:t>
            </a:r>
            <a:endParaRPr lang="ru-RU" dirty="0"/>
          </a:p>
        </p:txBody>
      </p:sp>
      <p:sp>
        <p:nvSpPr>
          <p:cNvPr id="4" name="Номер слайда 3"/>
          <p:cNvSpPr>
            <a:spLocks noGrp="1"/>
          </p:cNvSpPr>
          <p:nvPr>
            <p:ph type="sldNum" sz="quarter" idx="12"/>
          </p:nvPr>
        </p:nvSpPr>
        <p:spPr/>
        <p:txBody>
          <a:bodyPr/>
          <a:lstStyle/>
          <a:p>
            <a:fld id="{1DB7D82A-C7BC-4648-85FE-1808C95F3A71}" type="slidenum">
              <a:rPr lang="ru-RU" smtClean="0"/>
              <a:t>5</a:t>
            </a:fld>
            <a:endParaRPr lang="ru-RU"/>
          </a:p>
        </p:txBody>
      </p:sp>
    </p:spTree>
    <p:extLst>
      <p:ext uri="{BB962C8B-B14F-4D97-AF65-F5344CB8AC3E}">
        <p14:creationId xmlns:p14="http://schemas.microsoft.com/office/powerpoint/2010/main" val="1850176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First year</a:t>
            </a:r>
            <a:endParaRPr lang="ru-RU" dirty="0"/>
          </a:p>
        </p:txBody>
      </p:sp>
      <p:graphicFrame>
        <p:nvGraphicFramePr>
          <p:cNvPr id="9" name="Схема 8"/>
          <p:cNvGraphicFramePr/>
          <p:nvPr>
            <p:extLst>
              <p:ext uri="{D42A27DB-BD31-4B8C-83A1-F6EECF244321}">
                <p14:modId xmlns:p14="http://schemas.microsoft.com/office/powerpoint/2010/main" val="1681965530"/>
              </p:ext>
            </p:extLst>
          </p:nvPr>
        </p:nvGraphicFramePr>
        <p:xfrm>
          <a:off x="1088149" y="1339075"/>
          <a:ext cx="9520584" cy="51054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1" name="Рисунок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728935" y="3633113"/>
            <a:ext cx="699650" cy="517366"/>
          </a:xfrm>
          <a:prstGeom prst="rect">
            <a:avLst/>
          </a:prstGeom>
        </p:spPr>
      </p:pic>
      <p:pic>
        <p:nvPicPr>
          <p:cNvPr id="14" name="Рисунок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244972" y="3633113"/>
            <a:ext cx="699650" cy="517366"/>
          </a:xfrm>
          <a:prstGeom prst="rect">
            <a:avLst/>
          </a:prstGeom>
        </p:spPr>
      </p:pic>
      <p:pic>
        <p:nvPicPr>
          <p:cNvPr id="17" name="Рисунок 1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623972" y="3471843"/>
            <a:ext cx="768470" cy="768470"/>
          </a:xfrm>
          <a:prstGeom prst="rect">
            <a:avLst/>
          </a:prstGeom>
        </p:spPr>
      </p:pic>
      <p:pic>
        <p:nvPicPr>
          <p:cNvPr id="18" name="Рисунок 1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071792" y="3471843"/>
            <a:ext cx="768470" cy="768470"/>
          </a:xfrm>
          <a:prstGeom prst="rect">
            <a:avLst/>
          </a:prstGeom>
        </p:spPr>
      </p:pic>
      <p:sp>
        <p:nvSpPr>
          <p:cNvPr id="4" name="Номер слайда 3"/>
          <p:cNvSpPr>
            <a:spLocks noGrp="1"/>
          </p:cNvSpPr>
          <p:nvPr>
            <p:ph type="sldNum" sz="quarter" idx="12"/>
          </p:nvPr>
        </p:nvSpPr>
        <p:spPr/>
        <p:txBody>
          <a:bodyPr/>
          <a:lstStyle/>
          <a:p>
            <a:fld id="{1DB7D82A-C7BC-4648-85FE-1808C95F3A71}" type="slidenum">
              <a:rPr lang="ru-RU" smtClean="0"/>
              <a:t>6</a:t>
            </a:fld>
            <a:endParaRPr lang="ru-RU"/>
          </a:p>
        </p:txBody>
      </p:sp>
    </p:spTree>
    <p:extLst>
      <p:ext uri="{BB962C8B-B14F-4D97-AF65-F5344CB8AC3E}">
        <p14:creationId xmlns:p14="http://schemas.microsoft.com/office/powerpoint/2010/main" val="3245670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Second year</a:t>
            </a:r>
            <a:endParaRPr lang="ru-RU" dirty="0"/>
          </a:p>
        </p:txBody>
      </p:sp>
      <p:graphicFrame>
        <p:nvGraphicFramePr>
          <p:cNvPr id="4" name="Схема 3"/>
          <p:cNvGraphicFramePr/>
          <p:nvPr>
            <p:extLst>
              <p:ext uri="{D42A27DB-BD31-4B8C-83A1-F6EECF244321}">
                <p14:modId xmlns:p14="http://schemas.microsoft.com/office/powerpoint/2010/main" val="4130851107"/>
              </p:ext>
            </p:extLst>
          </p:nvPr>
        </p:nvGraphicFramePr>
        <p:xfrm>
          <a:off x="1678796" y="1915064"/>
          <a:ext cx="8629770" cy="3817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Рисунок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995145" y="2577522"/>
            <a:ext cx="768470" cy="768470"/>
          </a:xfrm>
          <a:prstGeom prst="rect">
            <a:avLst/>
          </a:prstGeom>
        </p:spPr>
      </p:pic>
      <p:pic>
        <p:nvPicPr>
          <p:cNvPr id="8" name="Рисунок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995145" y="4234524"/>
            <a:ext cx="768470" cy="768470"/>
          </a:xfrm>
          <a:prstGeom prst="rect">
            <a:avLst/>
          </a:prstGeom>
        </p:spPr>
      </p:pic>
      <p:sp>
        <p:nvSpPr>
          <p:cNvPr id="5" name="Номер слайда 4"/>
          <p:cNvSpPr>
            <a:spLocks noGrp="1"/>
          </p:cNvSpPr>
          <p:nvPr>
            <p:ph type="sldNum" sz="quarter" idx="12"/>
          </p:nvPr>
        </p:nvSpPr>
        <p:spPr/>
        <p:txBody>
          <a:bodyPr/>
          <a:lstStyle/>
          <a:p>
            <a:fld id="{1DB7D82A-C7BC-4648-85FE-1808C95F3A71}" type="slidenum">
              <a:rPr lang="ru-RU" smtClean="0"/>
              <a:t>7</a:t>
            </a:fld>
            <a:endParaRPr lang="ru-RU"/>
          </a:p>
        </p:txBody>
      </p:sp>
    </p:spTree>
    <p:extLst>
      <p:ext uri="{BB962C8B-B14F-4D97-AF65-F5344CB8AC3E}">
        <p14:creationId xmlns:p14="http://schemas.microsoft.com/office/powerpoint/2010/main" val="22607706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Third year</a:t>
            </a:r>
            <a:endParaRPr lang="ru-RU" dirty="0"/>
          </a:p>
        </p:txBody>
      </p:sp>
      <p:graphicFrame>
        <p:nvGraphicFramePr>
          <p:cNvPr id="7" name="Схема 6"/>
          <p:cNvGraphicFramePr/>
          <p:nvPr>
            <p:extLst>
              <p:ext uri="{D42A27DB-BD31-4B8C-83A1-F6EECF244321}">
                <p14:modId xmlns:p14="http://schemas.microsoft.com/office/powerpoint/2010/main" val="1587903589"/>
              </p:ext>
            </p:extLst>
          </p:nvPr>
        </p:nvGraphicFramePr>
        <p:xfrm>
          <a:off x="1350991" y="1919006"/>
          <a:ext cx="9726763" cy="3817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Рисунок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693221" y="2586879"/>
            <a:ext cx="768470" cy="768470"/>
          </a:xfrm>
          <a:prstGeom prst="rect">
            <a:avLst/>
          </a:prstGeom>
        </p:spPr>
      </p:pic>
      <p:pic>
        <p:nvPicPr>
          <p:cNvPr id="10" name="Рисунок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693221" y="4269029"/>
            <a:ext cx="768470" cy="768470"/>
          </a:xfrm>
          <a:prstGeom prst="rect">
            <a:avLst/>
          </a:prstGeom>
        </p:spPr>
      </p:pic>
      <p:sp>
        <p:nvSpPr>
          <p:cNvPr id="4" name="Номер слайда 3"/>
          <p:cNvSpPr>
            <a:spLocks noGrp="1"/>
          </p:cNvSpPr>
          <p:nvPr>
            <p:ph type="sldNum" sz="quarter" idx="12"/>
          </p:nvPr>
        </p:nvSpPr>
        <p:spPr/>
        <p:txBody>
          <a:bodyPr/>
          <a:lstStyle/>
          <a:p>
            <a:fld id="{1DB7D82A-C7BC-4648-85FE-1808C95F3A71}" type="slidenum">
              <a:rPr lang="ru-RU" smtClean="0"/>
              <a:t>8</a:t>
            </a:fld>
            <a:endParaRPr lang="ru-RU"/>
          </a:p>
        </p:txBody>
      </p:sp>
    </p:spTree>
    <p:extLst>
      <p:ext uri="{BB962C8B-B14F-4D97-AF65-F5344CB8AC3E}">
        <p14:creationId xmlns:p14="http://schemas.microsoft.com/office/powerpoint/2010/main" val="32806359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Fourth year</a:t>
            </a:r>
            <a:endParaRPr lang="ru-RU" dirty="0"/>
          </a:p>
        </p:txBody>
      </p:sp>
      <p:graphicFrame>
        <p:nvGraphicFramePr>
          <p:cNvPr id="5" name="Схема 4"/>
          <p:cNvGraphicFramePr/>
          <p:nvPr>
            <p:extLst>
              <p:ext uri="{D42A27DB-BD31-4B8C-83A1-F6EECF244321}">
                <p14:modId xmlns:p14="http://schemas.microsoft.com/office/powerpoint/2010/main" val="2166461172"/>
              </p:ext>
            </p:extLst>
          </p:nvPr>
        </p:nvGraphicFramePr>
        <p:xfrm>
          <a:off x="838200" y="1301097"/>
          <a:ext cx="10807460" cy="50997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Рисунок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58384" y="1938498"/>
            <a:ext cx="768470" cy="768470"/>
          </a:xfrm>
          <a:prstGeom prst="rect">
            <a:avLst/>
          </a:prstGeom>
        </p:spPr>
      </p:pic>
      <p:pic>
        <p:nvPicPr>
          <p:cNvPr id="8" name="Рисунок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542619" y="3466713"/>
            <a:ext cx="768470" cy="768470"/>
          </a:xfrm>
          <a:prstGeom prst="rect">
            <a:avLst/>
          </a:prstGeom>
        </p:spPr>
      </p:pic>
      <p:pic>
        <p:nvPicPr>
          <p:cNvPr id="9" name="Рисунок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58384" y="4986203"/>
            <a:ext cx="768470" cy="768470"/>
          </a:xfrm>
          <a:prstGeom prst="rect">
            <a:avLst/>
          </a:prstGeom>
        </p:spPr>
      </p:pic>
      <p:sp>
        <p:nvSpPr>
          <p:cNvPr id="4" name="Номер слайда 3"/>
          <p:cNvSpPr>
            <a:spLocks noGrp="1"/>
          </p:cNvSpPr>
          <p:nvPr>
            <p:ph type="sldNum" sz="quarter" idx="12"/>
          </p:nvPr>
        </p:nvSpPr>
        <p:spPr/>
        <p:txBody>
          <a:bodyPr/>
          <a:lstStyle/>
          <a:p>
            <a:fld id="{1DB7D82A-C7BC-4648-85FE-1808C95F3A71}" type="slidenum">
              <a:rPr lang="ru-RU" smtClean="0"/>
              <a:t>9</a:t>
            </a:fld>
            <a:endParaRPr lang="ru-RU"/>
          </a:p>
        </p:txBody>
      </p:sp>
    </p:spTree>
    <p:extLst>
      <p:ext uri="{BB962C8B-B14F-4D97-AF65-F5344CB8AC3E}">
        <p14:creationId xmlns:p14="http://schemas.microsoft.com/office/powerpoint/2010/main" val="3369545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672</TotalTime>
  <Words>894</Words>
  <Application>Microsoft Office PowerPoint</Application>
  <PresentationFormat>Широкоэкранный</PresentationFormat>
  <Paragraphs>99</Paragraphs>
  <Slides>15</Slides>
  <Notes>14</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Arial</vt:lpstr>
      <vt:lpstr>Calibri</vt:lpstr>
      <vt:lpstr>Calibri Light</vt:lpstr>
      <vt:lpstr>Wingdings</vt:lpstr>
      <vt:lpstr>Тема Office</vt:lpstr>
      <vt:lpstr>Olefins C3-C4 oxidation under the action of barrier discharge in plasma-chemical reactor with cryogenic cooling</vt:lpstr>
      <vt:lpstr>Outline</vt:lpstr>
      <vt:lpstr>Importance</vt:lpstr>
      <vt:lpstr>Goals</vt:lpstr>
      <vt:lpstr>Work plan</vt:lpstr>
      <vt:lpstr>First year</vt:lpstr>
      <vt:lpstr>Second year</vt:lpstr>
      <vt:lpstr>Third year</vt:lpstr>
      <vt:lpstr>Fourth year</vt:lpstr>
      <vt:lpstr>The process</vt:lpstr>
      <vt:lpstr>Completed tasks</vt:lpstr>
      <vt:lpstr>Cryogenic unit</vt:lpstr>
      <vt:lpstr>Plasma-chemical reactor design</vt:lpstr>
      <vt:lpstr>Презентация PowerPoint</vt:lpstr>
      <vt:lpstr>Thank you for your attention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Olefin C3-C4 oxidation under the action of barrier discharge in plasma-chemical reactor with cryogenic cooling</dc:title>
  <dc:creator>Grigory Dankovtsev</dc:creator>
  <cp:lastModifiedBy>Grigory Dankovtsev</cp:lastModifiedBy>
  <cp:revision>74</cp:revision>
  <dcterms:created xsi:type="dcterms:W3CDTF">2020-03-16T06:37:42Z</dcterms:created>
  <dcterms:modified xsi:type="dcterms:W3CDTF">2020-05-16T06:52:56Z</dcterms:modified>
</cp:coreProperties>
</file>